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0413" cy="6859588"/>
  <p:notesSz cx="6858000" cy="9144000"/>
  <p:defaultTextStyle>
    <a:defPPr>
      <a:defRPr lang="id-ID"/>
    </a:defPPr>
    <a:lvl1pPr marL="0" algn="l" defTabSz="1172261" rtl="0" eaLnBrk="1" latinLnBrk="0" hangingPunct="1">
      <a:defRPr sz="2300" kern="1200">
        <a:solidFill>
          <a:schemeClr val="tx1"/>
        </a:solidFill>
        <a:latin typeface="+mn-lt"/>
        <a:ea typeface="+mn-ea"/>
        <a:cs typeface="+mn-cs"/>
      </a:defRPr>
    </a:lvl1pPr>
    <a:lvl2pPr marL="586130" algn="l" defTabSz="1172261" rtl="0" eaLnBrk="1" latinLnBrk="0" hangingPunct="1">
      <a:defRPr sz="2300" kern="1200">
        <a:solidFill>
          <a:schemeClr val="tx1"/>
        </a:solidFill>
        <a:latin typeface="+mn-lt"/>
        <a:ea typeface="+mn-ea"/>
        <a:cs typeface="+mn-cs"/>
      </a:defRPr>
    </a:lvl2pPr>
    <a:lvl3pPr marL="1172261" algn="l" defTabSz="1172261" rtl="0" eaLnBrk="1" latinLnBrk="0" hangingPunct="1">
      <a:defRPr sz="2300" kern="1200">
        <a:solidFill>
          <a:schemeClr val="tx1"/>
        </a:solidFill>
        <a:latin typeface="+mn-lt"/>
        <a:ea typeface="+mn-ea"/>
        <a:cs typeface="+mn-cs"/>
      </a:defRPr>
    </a:lvl3pPr>
    <a:lvl4pPr marL="1758391" algn="l" defTabSz="1172261" rtl="0" eaLnBrk="1" latinLnBrk="0" hangingPunct="1">
      <a:defRPr sz="2300" kern="1200">
        <a:solidFill>
          <a:schemeClr val="tx1"/>
        </a:solidFill>
        <a:latin typeface="+mn-lt"/>
        <a:ea typeface="+mn-ea"/>
        <a:cs typeface="+mn-cs"/>
      </a:defRPr>
    </a:lvl4pPr>
    <a:lvl5pPr marL="2344522" algn="l" defTabSz="1172261" rtl="0" eaLnBrk="1" latinLnBrk="0" hangingPunct="1">
      <a:defRPr sz="2300" kern="1200">
        <a:solidFill>
          <a:schemeClr val="tx1"/>
        </a:solidFill>
        <a:latin typeface="+mn-lt"/>
        <a:ea typeface="+mn-ea"/>
        <a:cs typeface="+mn-cs"/>
      </a:defRPr>
    </a:lvl5pPr>
    <a:lvl6pPr marL="2930652" algn="l" defTabSz="1172261" rtl="0" eaLnBrk="1" latinLnBrk="0" hangingPunct="1">
      <a:defRPr sz="2300" kern="1200">
        <a:solidFill>
          <a:schemeClr val="tx1"/>
        </a:solidFill>
        <a:latin typeface="+mn-lt"/>
        <a:ea typeface="+mn-ea"/>
        <a:cs typeface="+mn-cs"/>
      </a:defRPr>
    </a:lvl6pPr>
    <a:lvl7pPr marL="3516782" algn="l" defTabSz="1172261" rtl="0" eaLnBrk="1" latinLnBrk="0" hangingPunct="1">
      <a:defRPr sz="2300" kern="1200">
        <a:solidFill>
          <a:schemeClr val="tx1"/>
        </a:solidFill>
        <a:latin typeface="+mn-lt"/>
        <a:ea typeface="+mn-ea"/>
        <a:cs typeface="+mn-cs"/>
      </a:defRPr>
    </a:lvl7pPr>
    <a:lvl8pPr marL="4102913" algn="l" defTabSz="1172261" rtl="0" eaLnBrk="1" latinLnBrk="0" hangingPunct="1">
      <a:defRPr sz="2300" kern="1200">
        <a:solidFill>
          <a:schemeClr val="tx1"/>
        </a:solidFill>
        <a:latin typeface="+mn-lt"/>
        <a:ea typeface="+mn-ea"/>
        <a:cs typeface="+mn-cs"/>
      </a:defRPr>
    </a:lvl8pPr>
    <a:lvl9pPr marL="4689043" algn="l" defTabSz="1172261" rtl="0" eaLnBrk="1" latinLnBrk="0" hangingPunct="1">
      <a:defRPr sz="23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99C1"/>
    <a:srgbClr val="FCA304"/>
    <a:srgbClr val="FFC602"/>
    <a:srgbClr val="F39C12"/>
    <a:srgbClr val="31859C"/>
    <a:srgbClr val="7D584D"/>
    <a:srgbClr val="DB6450"/>
    <a:srgbClr val="E24B3B"/>
    <a:srgbClr val="401A43"/>
    <a:srgbClr val="FABF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53" autoAdjust="0"/>
    <p:restoredTop sz="99814" autoAdjust="0"/>
  </p:normalViewPr>
  <p:slideViewPr>
    <p:cSldViewPr>
      <p:cViewPr varScale="1">
        <p:scale>
          <a:sx n="107" d="100"/>
          <a:sy n="107" d="100"/>
        </p:scale>
        <p:origin x="-102" y="-300"/>
      </p:cViewPr>
      <p:guideLst>
        <p:guide orient="horz" pos="2161"/>
        <p:guide pos="384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F688E5-1575-407A-8F4F-917A5DBB9944}" type="datetimeFigureOut">
              <a:rPr lang="id-ID" smtClean="0"/>
              <a:pPr/>
              <a:t>03/11/2014</a:t>
            </a:fld>
            <a:endParaRPr lang="id-ID"/>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58916F-A095-4689-9878-FDC957F3DF5B}" type="slidenum">
              <a:rPr lang="id-ID" smtClean="0"/>
              <a:pPr/>
              <a:t>‹#›</a:t>
            </a:fld>
            <a:endParaRPr lang="id-ID"/>
          </a:p>
        </p:txBody>
      </p:sp>
    </p:spTree>
    <p:extLst>
      <p:ext uri="{BB962C8B-B14F-4D97-AF65-F5344CB8AC3E}">
        <p14:creationId xmlns:p14="http://schemas.microsoft.com/office/powerpoint/2010/main" val="1306683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dirty="0"/>
          </a:p>
        </p:txBody>
      </p:sp>
      <p:sp>
        <p:nvSpPr>
          <p:cNvPr id="4" name="Slide Number Placeholder 3"/>
          <p:cNvSpPr>
            <a:spLocks noGrp="1"/>
          </p:cNvSpPr>
          <p:nvPr>
            <p:ph type="sldNum" sz="quarter" idx="10"/>
          </p:nvPr>
        </p:nvSpPr>
        <p:spPr/>
        <p:txBody>
          <a:bodyPr/>
          <a:lstStyle/>
          <a:p>
            <a:fld id="{4C58916F-A095-4689-9878-FDC957F3DF5B}" type="slidenum">
              <a:rPr lang="id-ID" smtClean="0"/>
              <a:pPr/>
              <a:t>2</a:t>
            </a:fld>
            <a:endParaRPr lang="id-I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920"/>
            <a:ext cx="10361851" cy="1470366"/>
          </a:xfrm>
        </p:spPr>
        <p:txBody>
          <a:bodyPr/>
          <a:lstStyle/>
          <a:p>
            <a:r>
              <a:rPr lang="en-US" smtClean="0"/>
              <a:t>Click to edit Master title style</a:t>
            </a:r>
            <a:endParaRPr lang="id-ID"/>
          </a:p>
        </p:txBody>
      </p:sp>
      <p:sp>
        <p:nvSpPr>
          <p:cNvPr id="3" name="Subtitle 2"/>
          <p:cNvSpPr>
            <a:spLocks noGrp="1"/>
          </p:cNvSpPr>
          <p:nvPr>
            <p:ph type="subTitle" idx="1"/>
          </p:nvPr>
        </p:nvSpPr>
        <p:spPr>
          <a:xfrm>
            <a:off x="1828562" y="3887100"/>
            <a:ext cx="8533289" cy="1753006"/>
          </a:xfrm>
        </p:spPr>
        <p:txBody>
          <a:bodyPr/>
          <a:lstStyle>
            <a:lvl1pPr marL="0" indent="0" algn="ctr">
              <a:buNone/>
              <a:defRPr>
                <a:solidFill>
                  <a:schemeClr val="tx1">
                    <a:tint val="75000"/>
                  </a:schemeClr>
                </a:solidFill>
              </a:defRPr>
            </a:lvl1pPr>
            <a:lvl2pPr marL="586130" indent="0" algn="ctr">
              <a:buNone/>
              <a:defRPr>
                <a:solidFill>
                  <a:schemeClr val="tx1">
                    <a:tint val="75000"/>
                  </a:schemeClr>
                </a:solidFill>
              </a:defRPr>
            </a:lvl2pPr>
            <a:lvl3pPr marL="1172261" indent="0" algn="ctr">
              <a:buNone/>
              <a:defRPr>
                <a:solidFill>
                  <a:schemeClr val="tx1">
                    <a:tint val="75000"/>
                  </a:schemeClr>
                </a:solidFill>
              </a:defRPr>
            </a:lvl3pPr>
            <a:lvl4pPr marL="1758391" indent="0" algn="ctr">
              <a:buNone/>
              <a:defRPr>
                <a:solidFill>
                  <a:schemeClr val="tx1">
                    <a:tint val="75000"/>
                  </a:schemeClr>
                </a:solidFill>
              </a:defRPr>
            </a:lvl4pPr>
            <a:lvl5pPr marL="2344522" indent="0" algn="ctr">
              <a:buNone/>
              <a:defRPr>
                <a:solidFill>
                  <a:schemeClr val="tx1">
                    <a:tint val="75000"/>
                  </a:schemeClr>
                </a:solidFill>
              </a:defRPr>
            </a:lvl5pPr>
            <a:lvl6pPr marL="2930652" indent="0" algn="ctr">
              <a:buNone/>
              <a:defRPr>
                <a:solidFill>
                  <a:schemeClr val="tx1">
                    <a:tint val="75000"/>
                  </a:schemeClr>
                </a:solidFill>
              </a:defRPr>
            </a:lvl6pPr>
            <a:lvl7pPr marL="3516782" indent="0" algn="ctr">
              <a:buNone/>
              <a:defRPr>
                <a:solidFill>
                  <a:schemeClr val="tx1">
                    <a:tint val="75000"/>
                  </a:schemeClr>
                </a:solidFill>
              </a:defRPr>
            </a:lvl7pPr>
            <a:lvl8pPr marL="4102913" indent="0" algn="ctr">
              <a:buNone/>
              <a:defRPr>
                <a:solidFill>
                  <a:schemeClr val="tx1">
                    <a:tint val="75000"/>
                  </a:schemeClr>
                </a:solidFill>
              </a:defRPr>
            </a:lvl8pPr>
            <a:lvl9pPr marL="4689043" indent="0" algn="ctr">
              <a:buNone/>
              <a:defRPr>
                <a:solidFill>
                  <a:schemeClr val="tx1">
                    <a:tint val="75000"/>
                  </a:schemeClr>
                </a:solidFill>
              </a:defRPr>
            </a:lvl9pPr>
          </a:lstStyle>
          <a:p>
            <a:r>
              <a:rPr lang="en-US" smtClean="0"/>
              <a:t>Click to edit Master subtitle style</a:t>
            </a:r>
            <a:endParaRPr lang="id-ID"/>
          </a:p>
        </p:txBody>
      </p:sp>
      <p:sp>
        <p:nvSpPr>
          <p:cNvPr id="4" name="Date Placeholder 3"/>
          <p:cNvSpPr>
            <a:spLocks noGrp="1"/>
          </p:cNvSpPr>
          <p:nvPr>
            <p:ph type="dt" sz="half" idx="10"/>
          </p:nvPr>
        </p:nvSpPr>
        <p:spPr/>
        <p:txBody>
          <a:bodyPr/>
          <a:lstStyle/>
          <a:p>
            <a:fld id="{7CF60F03-7B85-4FBB-B663-5A09C269063F}" type="datetimeFigureOut">
              <a:rPr lang="id-ID" smtClean="0"/>
              <a:pPr/>
              <a:t>03/11/2014</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CC150578-DB0C-415C-B467-A7E0B280374B}" type="slidenum">
              <a:rPr lang="id-ID" smtClean="0"/>
              <a:pPr/>
              <a:t>‹#›</a:t>
            </a:fld>
            <a:endParaRPr lang="id-I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7CF60F03-7B85-4FBB-B663-5A09C269063F}" type="datetimeFigureOut">
              <a:rPr lang="id-ID" smtClean="0"/>
              <a:pPr/>
              <a:t>03/11/2014</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CC150578-DB0C-415C-B467-A7E0B280374B}" type="slidenum">
              <a:rPr lang="id-ID" smtClean="0"/>
              <a:pPr/>
              <a:t>‹#›</a:t>
            </a:fld>
            <a:endParaRPr lang="id-I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28653"/>
            <a:ext cx="2742843" cy="4877929"/>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609521" y="228653"/>
            <a:ext cx="8025355" cy="48779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7CF60F03-7B85-4FBB-B663-5A09C269063F}" type="datetimeFigureOut">
              <a:rPr lang="id-ID" smtClean="0"/>
              <a:pPr/>
              <a:t>03/11/2014</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CC150578-DB0C-415C-B467-A7E0B280374B}" type="slidenum">
              <a:rPr lang="id-ID" smtClean="0"/>
              <a:pPr/>
              <a:t>‹#›</a:t>
            </a:fld>
            <a:endParaRPr lang="id-I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7CF60F03-7B85-4FBB-B663-5A09C269063F}" type="datetimeFigureOut">
              <a:rPr lang="id-ID" smtClean="0"/>
              <a:pPr/>
              <a:t>03/11/2014</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CC150578-DB0C-415C-B467-A7E0B280374B}" type="slidenum">
              <a:rPr lang="id-ID" smtClean="0"/>
              <a:pPr/>
              <a:t>‹#›</a:t>
            </a:fld>
            <a:endParaRPr lang="id-I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7921"/>
            <a:ext cx="10361851" cy="1362391"/>
          </a:xfrm>
        </p:spPr>
        <p:txBody>
          <a:bodyPr anchor="t"/>
          <a:lstStyle>
            <a:lvl1pPr algn="l">
              <a:defRPr sz="5100" b="1" cap="all"/>
            </a:lvl1pPr>
          </a:lstStyle>
          <a:p>
            <a:r>
              <a:rPr lang="en-US" smtClean="0"/>
              <a:t>Click to edit Master title style</a:t>
            </a:r>
            <a:endParaRPr lang="id-ID"/>
          </a:p>
        </p:txBody>
      </p:sp>
      <p:sp>
        <p:nvSpPr>
          <p:cNvPr id="3" name="Text Placeholder 2"/>
          <p:cNvSpPr>
            <a:spLocks noGrp="1"/>
          </p:cNvSpPr>
          <p:nvPr>
            <p:ph type="body" idx="1"/>
          </p:nvPr>
        </p:nvSpPr>
        <p:spPr>
          <a:xfrm>
            <a:off x="962959" y="2907386"/>
            <a:ext cx="10361851" cy="1500535"/>
          </a:xfrm>
        </p:spPr>
        <p:txBody>
          <a:bodyPr anchor="b"/>
          <a:lstStyle>
            <a:lvl1pPr marL="0" indent="0">
              <a:buNone/>
              <a:defRPr sz="2600">
                <a:solidFill>
                  <a:schemeClr val="tx1">
                    <a:tint val="75000"/>
                  </a:schemeClr>
                </a:solidFill>
              </a:defRPr>
            </a:lvl1pPr>
            <a:lvl2pPr marL="586130" indent="0">
              <a:buNone/>
              <a:defRPr sz="2300">
                <a:solidFill>
                  <a:schemeClr val="tx1">
                    <a:tint val="75000"/>
                  </a:schemeClr>
                </a:solidFill>
              </a:defRPr>
            </a:lvl2pPr>
            <a:lvl3pPr marL="1172261" indent="0">
              <a:buNone/>
              <a:defRPr sz="2100">
                <a:solidFill>
                  <a:schemeClr val="tx1">
                    <a:tint val="75000"/>
                  </a:schemeClr>
                </a:solidFill>
              </a:defRPr>
            </a:lvl3pPr>
            <a:lvl4pPr marL="1758391" indent="0">
              <a:buNone/>
              <a:defRPr sz="1800">
                <a:solidFill>
                  <a:schemeClr val="tx1">
                    <a:tint val="75000"/>
                  </a:schemeClr>
                </a:solidFill>
              </a:defRPr>
            </a:lvl4pPr>
            <a:lvl5pPr marL="2344522" indent="0">
              <a:buNone/>
              <a:defRPr sz="1800">
                <a:solidFill>
                  <a:schemeClr val="tx1">
                    <a:tint val="75000"/>
                  </a:schemeClr>
                </a:solidFill>
              </a:defRPr>
            </a:lvl5pPr>
            <a:lvl6pPr marL="2930652" indent="0">
              <a:buNone/>
              <a:defRPr sz="1800">
                <a:solidFill>
                  <a:schemeClr val="tx1">
                    <a:tint val="75000"/>
                  </a:schemeClr>
                </a:solidFill>
              </a:defRPr>
            </a:lvl6pPr>
            <a:lvl7pPr marL="3516782" indent="0">
              <a:buNone/>
              <a:defRPr sz="1800">
                <a:solidFill>
                  <a:schemeClr val="tx1">
                    <a:tint val="75000"/>
                  </a:schemeClr>
                </a:solidFill>
              </a:defRPr>
            </a:lvl7pPr>
            <a:lvl8pPr marL="4102913" indent="0">
              <a:buNone/>
              <a:defRPr sz="1800">
                <a:solidFill>
                  <a:schemeClr val="tx1">
                    <a:tint val="75000"/>
                  </a:schemeClr>
                </a:solidFill>
              </a:defRPr>
            </a:lvl8pPr>
            <a:lvl9pPr marL="4689043" indent="0">
              <a:buNone/>
              <a:defRPr sz="1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CF60F03-7B85-4FBB-B663-5A09C269063F}" type="datetimeFigureOut">
              <a:rPr lang="id-ID" smtClean="0"/>
              <a:pPr/>
              <a:t>03/11/2014</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CC150578-DB0C-415C-B467-A7E0B280374B}" type="slidenum">
              <a:rPr lang="id-ID" smtClean="0"/>
              <a:pPr/>
              <a:t>‹#›</a:t>
            </a:fld>
            <a:endParaRPr lang="id-I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609521" y="1333809"/>
            <a:ext cx="5384099" cy="3772773"/>
          </a:xfrm>
        </p:spPr>
        <p:txBody>
          <a:bodyPr/>
          <a:lstStyle>
            <a:lvl1pPr>
              <a:defRPr sz="3600"/>
            </a:lvl1pPr>
            <a:lvl2pPr>
              <a:defRPr sz="31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6196793" y="1333809"/>
            <a:ext cx="5384099" cy="3772773"/>
          </a:xfrm>
        </p:spPr>
        <p:txBody>
          <a:bodyPr/>
          <a:lstStyle>
            <a:lvl1pPr>
              <a:defRPr sz="3600"/>
            </a:lvl1pPr>
            <a:lvl2pPr>
              <a:defRPr sz="31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Date Placeholder 4"/>
          <p:cNvSpPr>
            <a:spLocks noGrp="1"/>
          </p:cNvSpPr>
          <p:nvPr>
            <p:ph type="dt" sz="half" idx="10"/>
          </p:nvPr>
        </p:nvSpPr>
        <p:spPr/>
        <p:txBody>
          <a:bodyPr/>
          <a:lstStyle/>
          <a:p>
            <a:fld id="{7CF60F03-7B85-4FBB-B663-5A09C269063F}" type="datetimeFigureOut">
              <a:rPr lang="id-ID" smtClean="0"/>
              <a:pPr/>
              <a:t>03/11/2014</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CC150578-DB0C-415C-B467-A7E0B280374B}" type="slidenum">
              <a:rPr lang="id-ID" smtClean="0"/>
              <a:pPr/>
              <a:t>‹#›</a:t>
            </a:fld>
            <a:endParaRPr lang="id-I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701"/>
            <a:ext cx="10971372" cy="1143265"/>
          </a:xfrm>
        </p:spPr>
        <p:txBody>
          <a:bodyPr/>
          <a:lstStyle>
            <a:lvl1pPr>
              <a:defRPr/>
            </a:lvl1pPr>
          </a:lstStyle>
          <a:p>
            <a:r>
              <a:rPr lang="en-US" smtClean="0"/>
              <a:t>Click to edit Master title style</a:t>
            </a:r>
            <a:endParaRPr lang="id-ID"/>
          </a:p>
        </p:txBody>
      </p:sp>
      <p:sp>
        <p:nvSpPr>
          <p:cNvPr id="3" name="Text Placeholder 2"/>
          <p:cNvSpPr>
            <a:spLocks noGrp="1"/>
          </p:cNvSpPr>
          <p:nvPr>
            <p:ph type="body" idx="1"/>
          </p:nvPr>
        </p:nvSpPr>
        <p:spPr>
          <a:xfrm>
            <a:off x="609521" y="1535469"/>
            <a:ext cx="5386216" cy="639910"/>
          </a:xfrm>
        </p:spPr>
        <p:txBody>
          <a:bodyPr anchor="b"/>
          <a:lstStyle>
            <a:lvl1pPr marL="0" indent="0">
              <a:buNone/>
              <a:defRPr sz="3100" b="1"/>
            </a:lvl1pPr>
            <a:lvl2pPr marL="586130" indent="0">
              <a:buNone/>
              <a:defRPr sz="2600" b="1"/>
            </a:lvl2pPr>
            <a:lvl3pPr marL="1172261" indent="0">
              <a:buNone/>
              <a:defRPr sz="2300" b="1"/>
            </a:lvl3pPr>
            <a:lvl4pPr marL="1758391" indent="0">
              <a:buNone/>
              <a:defRPr sz="2100" b="1"/>
            </a:lvl4pPr>
            <a:lvl5pPr marL="2344522" indent="0">
              <a:buNone/>
              <a:defRPr sz="2100" b="1"/>
            </a:lvl5pPr>
            <a:lvl6pPr marL="2930652" indent="0">
              <a:buNone/>
              <a:defRPr sz="2100" b="1"/>
            </a:lvl6pPr>
            <a:lvl7pPr marL="3516782" indent="0">
              <a:buNone/>
              <a:defRPr sz="2100" b="1"/>
            </a:lvl7pPr>
            <a:lvl8pPr marL="4102913" indent="0">
              <a:buNone/>
              <a:defRPr sz="2100" b="1"/>
            </a:lvl8pPr>
            <a:lvl9pPr marL="4689043"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609521" y="2175379"/>
            <a:ext cx="5386216" cy="3952203"/>
          </a:xfrm>
        </p:spPr>
        <p:txBody>
          <a:bodyPr/>
          <a:lstStyle>
            <a:lvl1pPr>
              <a:defRPr sz="3100"/>
            </a:lvl1pPr>
            <a:lvl2pPr>
              <a:defRPr sz="26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6192562" y="1535469"/>
            <a:ext cx="5388332" cy="639910"/>
          </a:xfrm>
        </p:spPr>
        <p:txBody>
          <a:bodyPr anchor="b"/>
          <a:lstStyle>
            <a:lvl1pPr marL="0" indent="0">
              <a:buNone/>
              <a:defRPr sz="3100" b="1"/>
            </a:lvl1pPr>
            <a:lvl2pPr marL="586130" indent="0">
              <a:buNone/>
              <a:defRPr sz="2600" b="1"/>
            </a:lvl2pPr>
            <a:lvl3pPr marL="1172261" indent="0">
              <a:buNone/>
              <a:defRPr sz="2300" b="1"/>
            </a:lvl3pPr>
            <a:lvl4pPr marL="1758391" indent="0">
              <a:buNone/>
              <a:defRPr sz="2100" b="1"/>
            </a:lvl4pPr>
            <a:lvl5pPr marL="2344522" indent="0">
              <a:buNone/>
              <a:defRPr sz="2100" b="1"/>
            </a:lvl5pPr>
            <a:lvl6pPr marL="2930652" indent="0">
              <a:buNone/>
              <a:defRPr sz="2100" b="1"/>
            </a:lvl6pPr>
            <a:lvl7pPr marL="3516782" indent="0">
              <a:buNone/>
              <a:defRPr sz="2100" b="1"/>
            </a:lvl7pPr>
            <a:lvl8pPr marL="4102913" indent="0">
              <a:buNone/>
              <a:defRPr sz="2100" b="1"/>
            </a:lvl8pPr>
            <a:lvl9pPr marL="4689043"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92562" y="2175379"/>
            <a:ext cx="5388332" cy="3952203"/>
          </a:xfrm>
        </p:spPr>
        <p:txBody>
          <a:bodyPr/>
          <a:lstStyle>
            <a:lvl1pPr>
              <a:defRPr sz="3100"/>
            </a:lvl1pPr>
            <a:lvl2pPr>
              <a:defRPr sz="26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7" name="Date Placeholder 6"/>
          <p:cNvSpPr>
            <a:spLocks noGrp="1"/>
          </p:cNvSpPr>
          <p:nvPr>
            <p:ph type="dt" sz="half" idx="10"/>
          </p:nvPr>
        </p:nvSpPr>
        <p:spPr/>
        <p:txBody>
          <a:bodyPr/>
          <a:lstStyle/>
          <a:p>
            <a:fld id="{7CF60F03-7B85-4FBB-B663-5A09C269063F}" type="datetimeFigureOut">
              <a:rPr lang="id-ID" smtClean="0"/>
              <a:pPr/>
              <a:t>03/11/2014</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CC150578-DB0C-415C-B467-A7E0B280374B}" type="slidenum">
              <a:rPr lang="id-ID" smtClean="0"/>
              <a:pPr/>
              <a:t>‹#›</a:t>
            </a:fld>
            <a:endParaRPr lang="id-I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Date Placeholder 2"/>
          <p:cNvSpPr>
            <a:spLocks noGrp="1"/>
          </p:cNvSpPr>
          <p:nvPr>
            <p:ph type="dt" sz="half" idx="10"/>
          </p:nvPr>
        </p:nvSpPr>
        <p:spPr/>
        <p:txBody>
          <a:bodyPr/>
          <a:lstStyle/>
          <a:p>
            <a:fld id="{7CF60F03-7B85-4FBB-B663-5A09C269063F}" type="datetimeFigureOut">
              <a:rPr lang="id-ID" smtClean="0"/>
              <a:pPr/>
              <a:t>03/11/2014</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C150578-DB0C-415C-B467-A7E0B280374B}" type="slidenum">
              <a:rPr lang="id-ID" smtClean="0"/>
              <a:pPr/>
              <a:t>‹#›</a:t>
            </a:fld>
            <a:endParaRPr lang="id-I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F60F03-7B85-4FBB-B663-5A09C269063F}" type="datetimeFigureOut">
              <a:rPr lang="id-ID" smtClean="0"/>
              <a:pPr/>
              <a:t>03/11/2014</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CC150578-DB0C-415C-B467-A7E0B280374B}" type="slidenum">
              <a:rPr lang="id-ID" smtClean="0"/>
              <a:pPr/>
              <a:t>‹#›</a:t>
            </a:fld>
            <a:endParaRPr lang="id-I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3" y="273114"/>
            <a:ext cx="4010562" cy="1162319"/>
          </a:xfrm>
        </p:spPr>
        <p:txBody>
          <a:bodyPr anchor="b"/>
          <a:lstStyle>
            <a:lvl1pPr algn="l">
              <a:defRPr sz="2600" b="1"/>
            </a:lvl1pPr>
          </a:lstStyle>
          <a:p>
            <a:r>
              <a:rPr lang="en-US" smtClean="0"/>
              <a:t>Click to edit Master title style</a:t>
            </a:r>
            <a:endParaRPr lang="id-ID"/>
          </a:p>
        </p:txBody>
      </p:sp>
      <p:sp>
        <p:nvSpPr>
          <p:cNvPr id="3" name="Content Placeholder 2"/>
          <p:cNvSpPr>
            <a:spLocks noGrp="1"/>
          </p:cNvSpPr>
          <p:nvPr>
            <p:ph idx="1"/>
          </p:nvPr>
        </p:nvSpPr>
        <p:spPr>
          <a:xfrm>
            <a:off x="4766113" y="273114"/>
            <a:ext cx="6814779" cy="5854468"/>
          </a:xfrm>
        </p:spPr>
        <p:txBody>
          <a:bodyPr/>
          <a:lstStyle>
            <a:lvl1pPr>
              <a:defRPr sz="4100"/>
            </a:lvl1pPr>
            <a:lvl2pPr>
              <a:defRPr sz="3600"/>
            </a:lvl2pPr>
            <a:lvl3pPr>
              <a:defRPr sz="31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609523" y="1435433"/>
            <a:ext cx="4010562" cy="4692149"/>
          </a:xfrm>
        </p:spPr>
        <p:txBody>
          <a:bodyPr/>
          <a:lstStyle>
            <a:lvl1pPr marL="0" indent="0">
              <a:buNone/>
              <a:defRPr sz="1800"/>
            </a:lvl1pPr>
            <a:lvl2pPr marL="586130" indent="0">
              <a:buNone/>
              <a:defRPr sz="1500"/>
            </a:lvl2pPr>
            <a:lvl3pPr marL="1172261" indent="0">
              <a:buNone/>
              <a:defRPr sz="1300"/>
            </a:lvl3pPr>
            <a:lvl4pPr marL="1758391" indent="0">
              <a:buNone/>
              <a:defRPr sz="1200"/>
            </a:lvl4pPr>
            <a:lvl5pPr marL="2344522" indent="0">
              <a:buNone/>
              <a:defRPr sz="1200"/>
            </a:lvl5pPr>
            <a:lvl6pPr marL="2930652" indent="0">
              <a:buNone/>
              <a:defRPr sz="1200"/>
            </a:lvl6pPr>
            <a:lvl7pPr marL="3516782" indent="0">
              <a:buNone/>
              <a:defRPr sz="1200"/>
            </a:lvl7pPr>
            <a:lvl8pPr marL="4102913" indent="0">
              <a:buNone/>
              <a:defRPr sz="1200"/>
            </a:lvl8pPr>
            <a:lvl9pPr marL="4689043"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F60F03-7B85-4FBB-B663-5A09C269063F}" type="datetimeFigureOut">
              <a:rPr lang="id-ID" smtClean="0"/>
              <a:pPr/>
              <a:t>03/11/2014</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CC150578-DB0C-415C-B467-A7E0B280374B}" type="slidenum">
              <a:rPr lang="id-ID" smtClean="0"/>
              <a:pPr/>
              <a:t>‹#›</a:t>
            </a:fld>
            <a:endParaRPr lang="id-I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1"/>
            <a:ext cx="7314248" cy="566870"/>
          </a:xfrm>
        </p:spPr>
        <p:txBody>
          <a:bodyPr anchor="b"/>
          <a:lstStyle>
            <a:lvl1pPr algn="l">
              <a:defRPr sz="2600" b="1"/>
            </a:lvl1pPr>
          </a:lstStyle>
          <a:p>
            <a:r>
              <a:rPr lang="en-US" smtClean="0"/>
              <a:t>Click to edit Master title style</a:t>
            </a:r>
            <a:endParaRPr lang="id-ID"/>
          </a:p>
        </p:txBody>
      </p:sp>
      <p:sp>
        <p:nvSpPr>
          <p:cNvPr id="3" name="Picture Placeholder 2"/>
          <p:cNvSpPr>
            <a:spLocks noGrp="1"/>
          </p:cNvSpPr>
          <p:nvPr>
            <p:ph type="pic" idx="1"/>
          </p:nvPr>
        </p:nvSpPr>
        <p:spPr>
          <a:xfrm>
            <a:off x="2389406" y="612917"/>
            <a:ext cx="7314248" cy="4115753"/>
          </a:xfrm>
        </p:spPr>
        <p:txBody>
          <a:bodyPr/>
          <a:lstStyle>
            <a:lvl1pPr marL="0" indent="0">
              <a:buNone/>
              <a:defRPr sz="4100"/>
            </a:lvl1pPr>
            <a:lvl2pPr marL="586130" indent="0">
              <a:buNone/>
              <a:defRPr sz="3600"/>
            </a:lvl2pPr>
            <a:lvl3pPr marL="1172261" indent="0">
              <a:buNone/>
              <a:defRPr sz="3100"/>
            </a:lvl3pPr>
            <a:lvl4pPr marL="1758391" indent="0">
              <a:buNone/>
              <a:defRPr sz="2600"/>
            </a:lvl4pPr>
            <a:lvl5pPr marL="2344522" indent="0">
              <a:buNone/>
              <a:defRPr sz="2600"/>
            </a:lvl5pPr>
            <a:lvl6pPr marL="2930652" indent="0">
              <a:buNone/>
              <a:defRPr sz="2600"/>
            </a:lvl6pPr>
            <a:lvl7pPr marL="3516782" indent="0">
              <a:buNone/>
              <a:defRPr sz="2600"/>
            </a:lvl7pPr>
            <a:lvl8pPr marL="4102913" indent="0">
              <a:buNone/>
              <a:defRPr sz="2600"/>
            </a:lvl8pPr>
            <a:lvl9pPr marL="4689043" indent="0">
              <a:buNone/>
              <a:defRPr sz="2600"/>
            </a:lvl9pPr>
          </a:lstStyle>
          <a:p>
            <a:endParaRPr lang="id-ID"/>
          </a:p>
        </p:txBody>
      </p:sp>
      <p:sp>
        <p:nvSpPr>
          <p:cNvPr id="4" name="Text Placeholder 3"/>
          <p:cNvSpPr>
            <a:spLocks noGrp="1"/>
          </p:cNvSpPr>
          <p:nvPr>
            <p:ph type="body" sz="half" idx="2"/>
          </p:nvPr>
        </p:nvSpPr>
        <p:spPr>
          <a:xfrm>
            <a:off x="2389406" y="5368581"/>
            <a:ext cx="7314248" cy="805048"/>
          </a:xfrm>
        </p:spPr>
        <p:txBody>
          <a:bodyPr/>
          <a:lstStyle>
            <a:lvl1pPr marL="0" indent="0">
              <a:buNone/>
              <a:defRPr sz="1800"/>
            </a:lvl1pPr>
            <a:lvl2pPr marL="586130" indent="0">
              <a:buNone/>
              <a:defRPr sz="1500"/>
            </a:lvl2pPr>
            <a:lvl3pPr marL="1172261" indent="0">
              <a:buNone/>
              <a:defRPr sz="1300"/>
            </a:lvl3pPr>
            <a:lvl4pPr marL="1758391" indent="0">
              <a:buNone/>
              <a:defRPr sz="1200"/>
            </a:lvl4pPr>
            <a:lvl5pPr marL="2344522" indent="0">
              <a:buNone/>
              <a:defRPr sz="1200"/>
            </a:lvl5pPr>
            <a:lvl6pPr marL="2930652" indent="0">
              <a:buNone/>
              <a:defRPr sz="1200"/>
            </a:lvl6pPr>
            <a:lvl7pPr marL="3516782" indent="0">
              <a:buNone/>
              <a:defRPr sz="1200"/>
            </a:lvl7pPr>
            <a:lvl8pPr marL="4102913" indent="0">
              <a:buNone/>
              <a:defRPr sz="1200"/>
            </a:lvl8pPr>
            <a:lvl9pPr marL="4689043"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F60F03-7B85-4FBB-B663-5A09C269063F}" type="datetimeFigureOut">
              <a:rPr lang="id-ID" smtClean="0"/>
              <a:pPr/>
              <a:t>03/11/2014</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CC150578-DB0C-415C-B467-A7E0B280374B}" type="slidenum">
              <a:rPr lang="id-ID" smtClean="0"/>
              <a:pPr/>
              <a:t>‹#›</a:t>
            </a:fld>
            <a:endParaRPr lang="id-ID"/>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1"/>
            <a:ext cx="10971372" cy="1143265"/>
          </a:xfrm>
          <a:prstGeom prst="rect">
            <a:avLst/>
          </a:prstGeom>
        </p:spPr>
        <p:txBody>
          <a:bodyPr vert="horz" lIns="117226" tIns="58613" rIns="117226" bIns="58613"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609521" y="1600571"/>
            <a:ext cx="10971372" cy="4527011"/>
          </a:xfrm>
          <a:prstGeom prst="rect">
            <a:avLst/>
          </a:prstGeom>
        </p:spPr>
        <p:txBody>
          <a:bodyPr vert="horz" lIns="117226" tIns="58613" rIns="117226" bIns="5861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609521" y="6357823"/>
            <a:ext cx="2844430" cy="365210"/>
          </a:xfrm>
          <a:prstGeom prst="rect">
            <a:avLst/>
          </a:prstGeom>
        </p:spPr>
        <p:txBody>
          <a:bodyPr vert="horz" lIns="117226" tIns="58613" rIns="117226" bIns="58613" rtlCol="0" anchor="ctr"/>
          <a:lstStyle>
            <a:lvl1pPr algn="l">
              <a:defRPr sz="1500">
                <a:solidFill>
                  <a:schemeClr val="tx1">
                    <a:tint val="75000"/>
                  </a:schemeClr>
                </a:solidFill>
              </a:defRPr>
            </a:lvl1pPr>
          </a:lstStyle>
          <a:p>
            <a:fld id="{7CF60F03-7B85-4FBB-B663-5A09C269063F}" type="datetimeFigureOut">
              <a:rPr lang="id-ID" smtClean="0"/>
              <a:pPr/>
              <a:t>03/11/2014</a:t>
            </a:fld>
            <a:endParaRPr lang="id-ID"/>
          </a:p>
        </p:txBody>
      </p:sp>
      <p:sp>
        <p:nvSpPr>
          <p:cNvPr id="5" name="Footer Placeholder 4"/>
          <p:cNvSpPr>
            <a:spLocks noGrp="1"/>
          </p:cNvSpPr>
          <p:nvPr>
            <p:ph type="ftr" sz="quarter" idx="3"/>
          </p:nvPr>
        </p:nvSpPr>
        <p:spPr>
          <a:xfrm>
            <a:off x="4165058" y="6357823"/>
            <a:ext cx="3860297" cy="365210"/>
          </a:xfrm>
          <a:prstGeom prst="rect">
            <a:avLst/>
          </a:prstGeom>
        </p:spPr>
        <p:txBody>
          <a:bodyPr vert="horz" lIns="117226" tIns="58613" rIns="117226" bIns="58613" rtlCol="0" anchor="ctr"/>
          <a:lstStyle>
            <a:lvl1pPr algn="ctr">
              <a:defRPr sz="15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736463" y="6357823"/>
            <a:ext cx="2844430" cy="365210"/>
          </a:xfrm>
          <a:prstGeom prst="rect">
            <a:avLst/>
          </a:prstGeom>
        </p:spPr>
        <p:txBody>
          <a:bodyPr vert="horz" lIns="117226" tIns="58613" rIns="117226" bIns="58613" rtlCol="0" anchor="ctr"/>
          <a:lstStyle>
            <a:lvl1pPr algn="r">
              <a:defRPr sz="1500">
                <a:solidFill>
                  <a:schemeClr val="tx1">
                    <a:tint val="75000"/>
                  </a:schemeClr>
                </a:solidFill>
              </a:defRPr>
            </a:lvl1pPr>
          </a:lstStyle>
          <a:p>
            <a:fld id="{CC150578-DB0C-415C-B467-A7E0B280374B}" type="slidenum">
              <a:rPr lang="id-ID" smtClean="0"/>
              <a:pPr/>
              <a:t>‹#›</a:t>
            </a:fld>
            <a:endParaRPr lang="id-ID"/>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172261" rtl="0" eaLnBrk="1" latinLnBrk="0" hangingPunct="1">
        <a:spcBef>
          <a:spcPct val="0"/>
        </a:spcBef>
        <a:buNone/>
        <a:defRPr sz="5600" kern="1200">
          <a:solidFill>
            <a:schemeClr val="tx1"/>
          </a:solidFill>
          <a:latin typeface="+mj-lt"/>
          <a:ea typeface="+mj-ea"/>
          <a:cs typeface="+mj-cs"/>
        </a:defRPr>
      </a:lvl1pPr>
    </p:titleStyle>
    <p:bodyStyle>
      <a:lvl1pPr marL="439598" indent="-439598" algn="l" defTabSz="1172261" rtl="0" eaLnBrk="1" latinLnBrk="0" hangingPunct="1">
        <a:spcBef>
          <a:spcPct val="20000"/>
        </a:spcBef>
        <a:buFont typeface="Arial" pitchFamily="34" charset="0"/>
        <a:buChar char="•"/>
        <a:defRPr sz="4100" kern="1200">
          <a:solidFill>
            <a:schemeClr val="tx1"/>
          </a:solidFill>
          <a:latin typeface="+mn-lt"/>
          <a:ea typeface="+mn-ea"/>
          <a:cs typeface="+mn-cs"/>
        </a:defRPr>
      </a:lvl1pPr>
      <a:lvl2pPr marL="952462" indent="-366332" algn="l" defTabSz="1172261"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465326" indent="-293065" algn="l" defTabSz="1172261" rtl="0" eaLnBrk="1" latinLnBrk="0" hangingPunct="1">
        <a:spcBef>
          <a:spcPct val="20000"/>
        </a:spcBef>
        <a:buFont typeface="Arial" pitchFamily="34" charset="0"/>
        <a:buChar char="•"/>
        <a:defRPr sz="3100" kern="1200">
          <a:solidFill>
            <a:schemeClr val="tx1"/>
          </a:solidFill>
          <a:latin typeface="+mn-lt"/>
          <a:ea typeface="+mn-ea"/>
          <a:cs typeface="+mn-cs"/>
        </a:defRPr>
      </a:lvl3pPr>
      <a:lvl4pPr marL="2051456" indent="-293065" algn="l" defTabSz="1172261" rtl="0" eaLnBrk="1" latinLnBrk="0" hangingPunct="1">
        <a:spcBef>
          <a:spcPct val="20000"/>
        </a:spcBef>
        <a:buFont typeface="Arial" pitchFamily="34" charset="0"/>
        <a:buChar char="–"/>
        <a:defRPr sz="2600" kern="1200">
          <a:solidFill>
            <a:schemeClr val="tx1"/>
          </a:solidFill>
          <a:latin typeface="+mn-lt"/>
          <a:ea typeface="+mn-ea"/>
          <a:cs typeface="+mn-cs"/>
        </a:defRPr>
      </a:lvl4pPr>
      <a:lvl5pPr marL="2637587" indent="-293065" algn="l" defTabSz="1172261" rtl="0" eaLnBrk="1" latinLnBrk="0" hangingPunct="1">
        <a:spcBef>
          <a:spcPct val="20000"/>
        </a:spcBef>
        <a:buFont typeface="Arial" pitchFamily="34" charset="0"/>
        <a:buChar char="»"/>
        <a:defRPr sz="2600" kern="1200">
          <a:solidFill>
            <a:schemeClr val="tx1"/>
          </a:solidFill>
          <a:latin typeface="+mn-lt"/>
          <a:ea typeface="+mn-ea"/>
          <a:cs typeface="+mn-cs"/>
        </a:defRPr>
      </a:lvl5pPr>
      <a:lvl6pPr marL="3223717" indent="-293065" algn="l" defTabSz="1172261"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9848" indent="-293065" algn="l" defTabSz="1172261"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95978" indent="-293065" algn="l" defTabSz="1172261"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82108" indent="-293065" algn="l" defTabSz="1172261" rtl="0" eaLnBrk="1" latinLnBrk="0" hangingPunct="1">
        <a:spcBef>
          <a:spcPct val="20000"/>
        </a:spcBef>
        <a:buFont typeface="Arial" pitchFamily="34" charset="0"/>
        <a:buChar char="•"/>
        <a:defRPr sz="2600" kern="1200">
          <a:solidFill>
            <a:schemeClr val="tx1"/>
          </a:solidFill>
          <a:latin typeface="+mn-lt"/>
          <a:ea typeface="+mn-ea"/>
          <a:cs typeface="+mn-cs"/>
        </a:defRPr>
      </a:lvl9pPr>
    </p:bodyStyle>
    <p:otherStyle>
      <a:defPPr>
        <a:defRPr lang="id-ID"/>
      </a:defPPr>
      <a:lvl1pPr marL="0" algn="l" defTabSz="1172261" rtl="0" eaLnBrk="1" latinLnBrk="0" hangingPunct="1">
        <a:defRPr sz="2300" kern="1200">
          <a:solidFill>
            <a:schemeClr val="tx1"/>
          </a:solidFill>
          <a:latin typeface="+mn-lt"/>
          <a:ea typeface="+mn-ea"/>
          <a:cs typeface="+mn-cs"/>
        </a:defRPr>
      </a:lvl1pPr>
      <a:lvl2pPr marL="586130" algn="l" defTabSz="1172261" rtl="0" eaLnBrk="1" latinLnBrk="0" hangingPunct="1">
        <a:defRPr sz="2300" kern="1200">
          <a:solidFill>
            <a:schemeClr val="tx1"/>
          </a:solidFill>
          <a:latin typeface="+mn-lt"/>
          <a:ea typeface="+mn-ea"/>
          <a:cs typeface="+mn-cs"/>
        </a:defRPr>
      </a:lvl2pPr>
      <a:lvl3pPr marL="1172261" algn="l" defTabSz="1172261" rtl="0" eaLnBrk="1" latinLnBrk="0" hangingPunct="1">
        <a:defRPr sz="2300" kern="1200">
          <a:solidFill>
            <a:schemeClr val="tx1"/>
          </a:solidFill>
          <a:latin typeface="+mn-lt"/>
          <a:ea typeface="+mn-ea"/>
          <a:cs typeface="+mn-cs"/>
        </a:defRPr>
      </a:lvl3pPr>
      <a:lvl4pPr marL="1758391" algn="l" defTabSz="1172261" rtl="0" eaLnBrk="1" latinLnBrk="0" hangingPunct="1">
        <a:defRPr sz="2300" kern="1200">
          <a:solidFill>
            <a:schemeClr val="tx1"/>
          </a:solidFill>
          <a:latin typeface="+mn-lt"/>
          <a:ea typeface="+mn-ea"/>
          <a:cs typeface="+mn-cs"/>
        </a:defRPr>
      </a:lvl4pPr>
      <a:lvl5pPr marL="2344522" algn="l" defTabSz="1172261" rtl="0" eaLnBrk="1" latinLnBrk="0" hangingPunct="1">
        <a:defRPr sz="2300" kern="1200">
          <a:solidFill>
            <a:schemeClr val="tx1"/>
          </a:solidFill>
          <a:latin typeface="+mn-lt"/>
          <a:ea typeface="+mn-ea"/>
          <a:cs typeface="+mn-cs"/>
        </a:defRPr>
      </a:lvl5pPr>
      <a:lvl6pPr marL="2930652" algn="l" defTabSz="1172261" rtl="0" eaLnBrk="1" latinLnBrk="0" hangingPunct="1">
        <a:defRPr sz="2300" kern="1200">
          <a:solidFill>
            <a:schemeClr val="tx1"/>
          </a:solidFill>
          <a:latin typeface="+mn-lt"/>
          <a:ea typeface="+mn-ea"/>
          <a:cs typeface="+mn-cs"/>
        </a:defRPr>
      </a:lvl6pPr>
      <a:lvl7pPr marL="3516782" algn="l" defTabSz="1172261" rtl="0" eaLnBrk="1" latinLnBrk="0" hangingPunct="1">
        <a:defRPr sz="2300" kern="1200">
          <a:solidFill>
            <a:schemeClr val="tx1"/>
          </a:solidFill>
          <a:latin typeface="+mn-lt"/>
          <a:ea typeface="+mn-ea"/>
          <a:cs typeface="+mn-cs"/>
        </a:defRPr>
      </a:lvl7pPr>
      <a:lvl8pPr marL="4102913" algn="l" defTabSz="1172261" rtl="0" eaLnBrk="1" latinLnBrk="0" hangingPunct="1">
        <a:defRPr sz="2300" kern="1200">
          <a:solidFill>
            <a:schemeClr val="tx1"/>
          </a:solidFill>
          <a:latin typeface="+mn-lt"/>
          <a:ea typeface="+mn-ea"/>
          <a:cs typeface="+mn-cs"/>
        </a:defRPr>
      </a:lvl8pPr>
      <a:lvl9pPr marL="4689043" algn="l" defTabSz="1172261"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eat.png"/>
          <p:cNvPicPr>
            <a:picLocks noChangeAspect="1"/>
          </p:cNvPicPr>
          <p:nvPr/>
        </p:nvPicPr>
        <p:blipFill>
          <a:blip r:embed="rId4"/>
          <a:stretch>
            <a:fillRect/>
          </a:stretch>
        </p:blipFill>
        <p:spPr>
          <a:xfrm>
            <a:off x="165852" y="2061563"/>
            <a:ext cx="11881685" cy="2809462"/>
          </a:xfrm>
          <a:prstGeom prst="rect">
            <a:avLst/>
          </a:prstGeom>
        </p:spPr>
      </p:pic>
      <p:sp>
        <p:nvSpPr>
          <p:cNvPr id="4" name="TextBox 3"/>
          <p:cNvSpPr txBox="1"/>
          <p:nvPr/>
        </p:nvSpPr>
        <p:spPr>
          <a:xfrm>
            <a:off x="2523306" y="1386327"/>
            <a:ext cx="7312386" cy="2400657"/>
          </a:xfrm>
          <a:prstGeom prst="rect">
            <a:avLst/>
          </a:prstGeom>
          <a:noFill/>
        </p:spPr>
        <p:txBody>
          <a:bodyPr wrap="none" rtlCol="0">
            <a:spAutoFit/>
          </a:bodyPr>
          <a:lstStyle/>
          <a:p>
            <a:r>
              <a:rPr lang="id-ID" sz="15000" dirty="0" smtClean="0">
                <a:solidFill>
                  <a:schemeClr val="bg1"/>
                </a:solidFill>
                <a:latin typeface="Arial Black" pitchFamily="34" charset="0"/>
                <a:cs typeface="Arial" pitchFamily="34" charset="0"/>
              </a:rPr>
              <a:t>HELLO</a:t>
            </a:r>
            <a:endParaRPr lang="id-ID" sz="15000" dirty="0">
              <a:solidFill>
                <a:schemeClr val="bg1"/>
              </a:solidFill>
              <a:latin typeface="Arial Black" pitchFamily="34" charset="0"/>
              <a:cs typeface="Arial" pitchFamily="34" charset="0"/>
            </a:endParaRPr>
          </a:p>
        </p:txBody>
      </p:sp>
      <p:sp>
        <p:nvSpPr>
          <p:cNvPr id="5" name="TextBox 4"/>
          <p:cNvSpPr txBox="1"/>
          <p:nvPr/>
        </p:nvSpPr>
        <p:spPr>
          <a:xfrm>
            <a:off x="2094678" y="2957963"/>
            <a:ext cx="8093882" cy="2400657"/>
          </a:xfrm>
          <a:prstGeom prst="rect">
            <a:avLst/>
          </a:prstGeom>
          <a:noFill/>
        </p:spPr>
        <p:txBody>
          <a:bodyPr wrap="none" rtlCol="0">
            <a:spAutoFit/>
          </a:bodyPr>
          <a:lstStyle/>
          <a:p>
            <a:r>
              <a:rPr lang="id-ID" sz="15000" dirty="0" smtClean="0">
                <a:solidFill>
                  <a:schemeClr val="bg1"/>
                </a:solidFill>
                <a:latin typeface="Arial Black" pitchFamily="34" charset="0"/>
                <a:cs typeface="Arial" pitchFamily="34" charset="0"/>
              </a:rPr>
              <a:t>THERE!</a:t>
            </a:r>
            <a:endParaRPr lang="id-ID" sz="15000" dirty="0">
              <a:solidFill>
                <a:schemeClr val="bg1"/>
              </a:solidFill>
              <a:latin typeface="Arial Black" pitchFamily="34" charset="0"/>
              <a:cs typeface="Arial" pitchFamily="34" charset="0"/>
            </a:endParaRPr>
          </a:p>
        </p:txBody>
      </p:sp>
      <p:pic>
        <p:nvPicPr>
          <p:cNvPr id="9" name="Picture 8" descr="Logo.png"/>
          <p:cNvPicPr>
            <a:picLocks noChangeAspect="1"/>
          </p:cNvPicPr>
          <p:nvPr/>
        </p:nvPicPr>
        <p:blipFill>
          <a:blip r:embed="rId5"/>
          <a:stretch>
            <a:fillRect/>
          </a:stretch>
        </p:blipFill>
        <p:spPr>
          <a:xfrm>
            <a:off x="94414" y="6215876"/>
            <a:ext cx="2218726" cy="581961"/>
          </a:xfrm>
          <a:prstGeom prst="rect">
            <a:avLst/>
          </a:prstGeom>
        </p:spPr>
      </p:pic>
      <p:pic>
        <p:nvPicPr>
          <p:cNvPr id="2" name="That Carefree Feeling.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89613" y="3124200"/>
            <a:ext cx="609600" cy="609600"/>
          </a:xfrm>
          <a:prstGeom prst="rect">
            <a:avLst/>
          </a:prstGeom>
        </p:spPr>
      </p:pic>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2" presetClass="entr" presetSubtype="8"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wipe(left)">
                                      <p:cBhvr>
                                        <p:cTn id="9" dur="500"/>
                                        <p:tgtEl>
                                          <p:spTgt spid="12"/>
                                        </p:tgtEl>
                                      </p:cBhvr>
                                    </p:animEffect>
                                  </p:childTnLst>
                                </p:cTn>
                              </p:par>
                              <p:par>
                                <p:cTn id="10" presetID="22" presetClass="exit" presetSubtype="8" fill="hold" nodeType="withEffect">
                                  <p:stCondLst>
                                    <p:cond delay="300"/>
                                  </p:stCondLst>
                                  <p:childTnLst>
                                    <p:animEffect transition="out" filter="wipe(left)">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par>
                          <p:cTn id="13" fill="hold">
                            <p:stCondLst>
                              <p:cond delay="800"/>
                            </p:stCondLst>
                            <p:childTnLst>
                              <p:par>
                                <p:cTn id="14" presetID="47" presetClass="entr" presetSubtype="0" fill="hold" grpId="0" nodeType="afterEffect">
                                  <p:stCondLst>
                                    <p:cond delay="0"/>
                                  </p:stCondLst>
                                  <p:iterate type="lt">
                                    <p:tmPct val="0"/>
                                  </p:iterate>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iterate type="lt">
                                    <p:tmPct val="0"/>
                                  </p:iterate>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1800"/>
                            </p:stCondLst>
                            <p:childTnLst>
                              <p:par>
                                <p:cTn id="25" presetID="2" presetClass="exit" presetSubtype="8" fill="hold" grpId="1" nodeType="afterEffect">
                                  <p:stCondLst>
                                    <p:cond delay="2000"/>
                                  </p:stCondLst>
                                  <p:iterate type="lt">
                                    <p:tmPct val="0"/>
                                  </p:iterate>
                                  <p:childTnLst>
                                    <p:anim calcmode="lin" valueType="num">
                                      <p:cBhvr additive="base">
                                        <p:cTn id="26" dur="500"/>
                                        <p:tgtEl>
                                          <p:spTgt spid="4"/>
                                        </p:tgtEl>
                                        <p:attrNameLst>
                                          <p:attrName>ppt_x</p:attrName>
                                        </p:attrNameLst>
                                      </p:cBhvr>
                                      <p:tavLst>
                                        <p:tav tm="0">
                                          <p:val>
                                            <p:strVal val="ppt_x"/>
                                          </p:val>
                                        </p:tav>
                                        <p:tav tm="100000">
                                          <p:val>
                                            <p:strVal val="0-ppt_w/2"/>
                                          </p:val>
                                        </p:tav>
                                      </p:tavLst>
                                    </p:anim>
                                    <p:anim calcmode="lin" valueType="num">
                                      <p:cBhvr additive="base">
                                        <p:cTn id="27" dur="500"/>
                                        <p:tgtEl>
                                          <p:spTgt spid="4"/>
                                        </p:tgtEl>
                                        <p:attrNameLst>
                                          <p:attrName>ppt_y</p:attrName>
                                        </p:attrNameLst>
                                      </p:cBhvr>
                                      <p:tavLst>
                                        <p:tav tm="0">
                                          <p:val>
                                            <p:strVal val="ppt_y"/>
                                          </p:val>
                                        </p:tav>
                                        <p:tav tm="100000">
                                          <p:val>
                                            <p:strVal val="ppt_y"/>
                                          </p:val>
                                        </p:tav>
                                      </p:tavLst>
                                    </p:anim>
                                    <p:set>
                                      <p:cBhvr>
                                        <p:cTn id="28" dur="1" fill="hold">
                                          <p:stCondLst>
                                            <p:cond delay="499"/>
                                          </p:stCondLst>
                                        </p:cTn>
                                        <p:tgtEl>
                                          <p:spTgt spid="4"/>
                                        </p:tgtEl>
                                        <p:attrNameLst>
                                          <p:attrName>style.visibility</p:attrName>
                                        </p:attrNameLst>
                                      </p:cBhvr>
                                      <p:to>
                                        <p:strVal val="hidden"/>
                                      </p:to>
                                    </p:set>
                                  </p:childTnLst>
                                </p:cTn>
                              </p:par>
                              <p:par>
                                <p:cTn id="29" presetID="2" presetClass="exit" presetSubtype="2" fill="hold" grpId="1" nodeType="withEffect">
                                  <p:stCondLst>
                                    <p:cond delay="2000"/>
                                  </p:stCondLst>
                                  <p:iterate type="lt">
                                    <p:tmPct val="0"/>
                                  </p:iterate>
                                  <p:childTnLst>
                                    <p:anim calcmode="lin" valueType="num">
                                      <p:cBhvr additive="base">
                                        <p:cTn id="30" dur="500"/>
                                        <p:tgtEl>
                                          <p:spTgt spid="5"/>
                                        </p:tgtEl>
                                        <p:attrNameLst>
                                          <p:attrName>ppt_x</p:attrName>
                                        </p:attrNameLst>
                                      </p:cBhvr>
                                      <p:tavLst>
                                        <p:tav tm="0">
                                          <p:val>
                                            <p:strVal val="ppt_x"/>
                                          </p:val>
                                        </p:tav>
                                        <p:tav tm="100000">
                                          <p:val>
                                            <p:strVal val="1+ppt_w/2"/>
                                          </p:val>
                                        </p:tav>
                                      </p:tavLst>
                                    </p:anim>
                                    <p:anim calcmode="lin" valueType="num">
                                      <p:cBhvr additive="base">
                                        <p:cTn id="31" dur="500"/>
                                        <p:tgtEl>
                                          <p:spTgt spid="5"/>
                                        </p:tgtEl>
                                        <p:attrNameLst>
                                          <p:attrName>ppt_y</p:attrName>
                                        </p:attrNameLst>
                                      </p:cBhvr>
                                      <p:tavLst>
                                        <p:tav tm="0">
                                          <p:val>
                                            <p:strVal val="ppt_y"/>
                                          </p:val>
                                        </p:tav>
                                        <p:tav tm="100000">
                                          <p:val>
                                            <p:strVal val="ppt_y"/>
                                          </p:val>
                                        </p:tav>
                                      </p:tavLst>
                                    </p:anim>
                                    <p:set>
                                      <p:cBhvr>
                                        <p:cTn id="32" dur="1" fill="hold">
                                          <p:stCondLst>
                                            <p:cond delay="499"/>
                                          </p:stCondLst>
                                        </p:cTn>
                                        <p:tgtEl>
                                          <p:spTgt spid="5"/>
                                        </p:tgtEl>
                                        <p:attrNameLst>
                                          <p:attrName>style.visibility</p:attrName>
                                        </p:attrNameLst>
                                      </p:cBhvr>
                                      <p:to>
                                        <p:strVal val="hidden"/>
                                      </p:to>
                                    </p:set>
                                  </p:childTnLst>
                                </p:cTn>
                              </p:par>
                              <p:par>
                                <p:cTn id="33" presetID="10" presetClass="exit" presetSubtype="0" fill="hold" grpId="2" nodeType="withEffect">
                                  <p:stCondLst>
                                    <p:cond delay="2000"/>
                                  </p:stCondLst>
                                  <p:iterate type="lt">
                                    <p:tmPct val="0"/>
                                  </p:iterate>
                                  <p:childTnLst>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par>
                                <p:cTn id="36" presetID="10" presetClass="exit" presetSubtype="0" fill="hold" grpId="2" nodeType="withEffect">
                                  <p:stCondLst>
                                    <p:cond delay="2000"/>
                                  </p:stCondLst>
                                  <p:iterate type="lt">
                                    <p:tmPct val="0"/>
                                  </p:iterate>
                                  <p:childTnLst>
                                    <p:animEffect transition="out" filter="fad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9" repeatCount="indefinite" fill="hold" display="0">
                  <p:stCondLst>
                    <p:cond delay="indefinite"/>
                  </p:stCondLst>
                  <p:endCondLst>
                    <p:cond evt="onStopAudio" delay="0">
                      <p:tgtEl>
                        <p:sldTgt/>
                      </p:tgtEl>
                    </p:cond>
                  </p:endCondLst>
                </p:cTn>
                <p:tgtEl>
                  <p:spTgt spid="2"/>
                </p:tgtEl>
              </p:cMediaNode>
            </p:audio>
          </p:childTnLst>
        </p:cTn>
      </p:par>
    </p:tnLst>
    <p:bldLst>
      <p:bldP spid="4" grpId="0"/>
      <p:bldP spid="4" grpId="1"/>
      <p:bldP spid="4" grpId="2"/>
      <p:bldP spid="5" grpId="0"/>
      <p:bldP spid="5" grpId="1"/>
      <p:bldP spid="5" grpId="2"/>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174" y="457195"/>
            <a:ext cx="9358378" cy="571504"/>
          </a:xfrm>
          <a:prstGeom prst="rect">
            <a:avLst/>
          </a:prstGeom>
          <a:solidFill>
            <a:srgbClr val="5E9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200" dirty="0" smtClean="0">
                <a:solidFill>
                  <a:schemeClr val="bg1"/>
                </a:solidFill>
                <a:latin typeface="Arial" pitchFamily="34" charset="0"/>
                <a:cs typeface="Arial" pitchFamily="34" charset="0"/>
              </a:rPr>
              <a:t>AND STATE-OF-ART MEDICAL EQUIPMENT</a:t>
            </a:r>
            <a:endParaRPr lang="id-ID" sz="2200" dirty="0">
              <a:solidFill>
                <a:schemeClr val="bg1"/>
              </a:solidFill>
              <a:latin typeface="Arial" pitchFamily="34" charset="0"/>
              <a:cs typeface="Arial" pitchFamily="34" charset="0"/>
            </a:endParaRPr>
          </a:p>
        </p:txBody>
      </p:sp>
      <p:pic>
        <p:nvPicPr>
          <p:cNvPr id="5" name="Picture 4" descr="Photo-1.jpg"/>
          <p:cNvPicPr>
            <a:picLocks noChangeAspect="1"/>
          </p:cNvPicPr>
          <p:nvPr/>
        </p:nvPicPr>
        <p:blipFill>
          <a:blip r:embed="rId2"/>
          <a:stretch>
            <a:fillRect/>
          </a:stretch>
        </p:blipFill>
        <p:spPr>
          <a:xfrm>
            <a:off x="2563016" y="1385889"/>
            <a:ext cx="7104090" cy="4972863"/>
          </a:xfrm>
          <a:prstGeom prst="rect">
            <a:avLst/>
          </a:prstGeom>
        </p:spPr>
      </p:pic>
      <p:pic>
        <p:nvPicPr>
          <p:cNvPr id="6" name="Picture 5" descr="Logo.png"/>
          <p:cNvPicPr>
            <a:picLocks noChangeAspect="1"/>
          </p:cNvPicPr>
          <p:nvPr/>
        </p:nvPicPr>
        <p:blipFill>
          <a:blip r:embed="rId3"/>
          <a:stretch>
            <a:fillRect/>
          </a:stretch>
        </p:blipFill>
        <p:spPr>
          <a:xfrm>
            <a:off x="94414" y="6215876"/>
            <a:ext cx="2218726" cy="581961"/>
          </a:xfrm>
          <a:prstGeom prst="rect">
            <a:avLst/>
          </a:prstGeom>
        </p:spPr>
      </p:pic>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1000"/>
                            </p:stCondLst>
                            <p:childTnLst>
                              <p:par>
                                <p:cTn id="13" presetID="2" presetClass="exit" presetSubtype="8" fill="hold" nodeType="afterEffect">
                                  <p:stCondLst>
                                    <p:cond delay="2000"/>
                                  </p:stCondLst>
                                  <p:childTnLst>
                                    <p:anim calcmode="lin" valueType="num">
                                      <p:cBhvr additive="base">
                                        <p:cTn id="14" dur="1000"/>
                                        <p:tgtEl>
                                          <p:spTgt spid="5"/>
                                        </p:tgtEl>
                                        <p:attrNameLst>
                                          <p:attrName>ppt_x</p:attrName>
                                        </p:attrNameLst>
                                      </p:cBhvr>
                                      <p:tavLst>
                                        <p:tav tm="0">
                                          <p:val>
                                            <p:strVal val="ppt_x"/>
                                          </p:val>
                                        </p:tav>
                                        <p:tav tm="100000">
                                          <p:val>
                                            <p:strVal val="0-ppt_w/2"/>
                                          </p:val>
                                        </p:tav>
                                      </p:tavLst>
                                    </p:anim>
                                    <p:anim calcmode="lin" valueType="num">
                                      <p:cBhvr additive="base">
                                        <p:cTn id="15" dur="1000"/>
                                        <p:tgtEl>
                                          <p:spTgt spid="5"/>
                                        </p:tgtEl>
                                        <p:attrNameLst>
                                          <p:attrName>ppt_y</p:attrName>
                                        </p:attrNameLst>
                                      </p:cBhvr>
                                      <p:tavLst>
                                        <p:tav tm="0">
                                          <p:val>
                                            <p:strVal val="ppt_y"/>
                                          </p:val>
                                        </p:tav>
                                        <p:tav tm="100000">
                                          <p:val>
                                            <p:strVal val="ppt_y"/>
                                          </p:val>
                                        </p:tav>
                                      </p:tavLst>
                                    </p:anim>
                                    <p:set>
                                      <p:cBhvr>
                                        <p:cTn id="16" dur="1" fill="hold">
                                          <p:stCondLst>
                                            <p:cond delay="999"/>
                                          </p:stCondLst>
                                        </p:cTn>
                                        <p:tgtEl>
                                          <p:spTgt spid="5"/>
                                        </p:tgtEl>
                                        <p:attrNameLst>
                                          <p:attrName>style.visibility</p:attrName>
                                        </p:attrNameLst>
                                      </p:cBhvr>
                                      <p:to>
                                        <p:strVal val="hidden"/>
                                      </p:to>
                                    </p:set>
                                  </p:childTnLst>
                                </p:cTn>
                              </p:par>
                              <p:par>
                                <p:cTn id="17" presetID="10" presetClass="exit" presetSubtype="0" fill="hold" nodeType="withEffect">
                                  <p:stCondLst>
                                    <p:cond delay="2000"/>
                                  </p:stCondLst>
                                  <p:childTnLst>
                                    <p:animEffect transition="out" filter="fade">
                                      <p:cBhvr>
                                        <p:cTn id="18" dur="1000"/>
                                        <p:tgtEl>
                                          <p:spTgt spid="5"/>
                                        </p:tgtEl>
                                      </p:cBhvr>
                                    </p:animEffect>
                                    <p:set>
                                      <p:cBhvr>
                                        <p:cTn id="19"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eat.png"/>
          <p:cNvPicPr>
            <a:picLocks noChangeAspect="1"/>
          </p:cNvPicPr>
          <p:nvPr/>
        </p:nvPicPr>
        <p:blipFill>
          <a:blip r:embed="rId2"/>
          <a:stretch>
            <a:fillRect/>
          </a:stretch>
        </p:blipFill>
        <p:spPr>
          <a:xfrm>
            <a:off x="165852" y="2061563"/>
            <a:ext cx="11881685" cy="2809462"/>
          </a:xfrm>
          <a:prstGeom prst="rect">
            <a:avLst/>
          </a:prstGeom>
        </p:spPr>
      </p:pic>
      <p:sp>
        <p:nvSpPr>
          <p:cNvPr id="6" name="TextBox 5"/>
          <p:cNvSpPr txBox="1"/>
          <p:nvPr/>
        </p:nvSpPr>
        <p:spPr>
          <a:xfrm>
            <a:off x="1700416" y="2859136"/>
            <a:ext cx="8895384" cy="1446550"/>
          </a:xfrm>
          <a:prstGeom prst="rect">
            <a:avLst/>
          </a:prstGeom>
          <a:noFill/>
        </p:spPr>
        <p:txBody>
          <a:bodyPr wrap="none" rtlCol="0">
            <a:spAutoFit/>
          </a:bodyPr>
          <a:lstStyle/>
          <a:p>
            <a:pPr algn="ctr"/>
            <a:r>
              <a:rPr lang="id-ID" sz="8800" dirty="0" smtClean="0">
                <a:solidFill>
                  <a:schemeClr val="bg1"/>
                </a:solidFill>
                <a:latin typeface="Arial Black" pitchFamily="34" charset="0"/>
              </a:rPr>
              <a:t>TESTIMONIAL</a:t>
            </a:r>
            <a:endParaRPr lang="id-ID" sz="8800" dirty="0">
              <a:solidFill>
                <a:schemeClr val="bg1"/>
              </a:solidFill>
              <a:latin typeface="Arial Black" pitchFamily="34" charset="0"/>
            </a:endParaRPr>
          </a:p>
        </p:txBody>
      </p:sp>
      <p:sp>
        <p:nvSpPr>
          <p:cNvPr id="7" name="TextBox 6"/>
          <p:cNvSpPr txBox="1"/>
          <p:nvPr/>
        </p:nvSpPr>
        <p:spPr>
          <a:xfrm>
            <a:off x="2237554" y="2572538"/>
            <a:ext cx="7715304" cy="492443"/>
          </a:xfrm>
          <a:prstGeom prst="rect">
            <a:avLst/>
          </a:prstGeom>
          <a:solidFill>
            <a:srgbClr val="5E99C1"/>
          </a:solidFill>
        </p:spPr>
        <p:txBody>
          <a:bodyPr wrap="square" rtlCol="0">
            <a:spAutoFit/>
          </a:bodyPr>
          <a:lstStyle/>
          <a:p>
            <a:pPr algn="ctr"/>
            <a:r>
              <a:rPr lang="id-ID" sz="2600" dirty="0" smtClean="0">
                <a:solidFill>
                  <a:schemeClr val="bg1"/>
                </a:solidFill>
                <a:latin typeface="Arial" pitchFamily="34" charset="0"/>
                <a:cs typeface="Arial" pitchFamily="34" charset="0"/>
              </a:rPr>
              <a:t>AND HERE SOME OF OUR CUSTOMERS</a:t>
            </a:r>
            <a:endParaRPr lang="id-ID" sz="2600" dirty="0">
              <a:solidFill>
                <a:schemeClr val="bg1"/>
              </a:solidFill>
              <a:latin typeface="Arial" pitchFamily="34" charset="0"/>
              <a:cs typeface="Arial" pitchFamily="34" charset="0"/>
            </a:endParaRPr>
          </a:p>
        </p:txBody>
      </p:sp>
      <p:pic>
        <p:nvPicPr>
          <p:cNvPr id="8" name="Picture 7" descr="Logo.png"/>
          <p:cNvPicPr>
            <a:picLocks noChangeAspect="1"/>
          </p:cNvPicPr>
          <p:nvPr/>
        </p:nvPicPr>
        <p:blipFill>
          <a:blip r:embed="rId3"/>
          <a:stretch>
            <a:fillRect/>
          </a:stretch>
        </p:blipFill>
        <p:spPr>
          <a:xfrm>
            <a:off x="94414" y="6215876"/>
            <a:ext cx="2218726" cy="581961"/>
          </a:xfrm>
          <a:prstGeom prst="rect">
            <a:avLst/>
          </a:prstGeom>
        </p:spPr>
      </p:pic>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xit" presetSubtype="8" fill="hold" nodeType="withEffect">
                                  <p:stCondLst>
                                    <p:cond delay="300"/>
                                  </p:stCondLst>
                                  <p:childTnLst>
                                    <p:animEffect transition="out" filter="wipe(left)">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par>
                          <p:cTn id="11" fill="hold">
                            <p:stCondLst>
                              <p:cond delay="800"/>
                            </p:stCondLst>
                            <p:childTnLst>
                              <p:par>
                                <p:cTn id="12" presetID="2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par>
                                <p:cTn id="15" presetID="47"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1800"/>
                            </p:stCondLst>
                            <p:childTnLst>
                              <p:par>
                                <p:cTn id="21" presetID="29" presetClass="exit" presetSubtype="0" fill="hold" grpId="1" nodeType="afterEffect">
                                  <p:stCondLst>
                                    <p:cond delay="2000"/>
                                  </p:stCondLst>
                                  <p:childTnLst>
                                    <p:anim calcmode="lin" valueType="num">
                                      <p:cBhvr>
                                        <p:cTn id="22" dur="1000"/>
                                        <p:tgtEl>
                                          <p:spTgt spid="7"/>
                                        </p:tgtEl>
                                        <p:attrNameLst>
                                          <p:attrName>ppt_x</p:attrName>
                                        </p:attrNameLst>
                                      </p:cBhvr>
                                      <p:tavLst>
                                        <p:tav tm="0">
                                          <p:val>
                                            <p:strVal val="ppt_x"/>
                                          </p:val>
                                        </p:tav>
                                        <p:tav tm="100000">
                                          <p:val>
                                            <p:strVal val="ppt_x-.2"/>
                                          </p:val>
                                        </p:tav>
                                      </p:tavLst>
                                    </p:anim>
                                    <p:anim calcmode="lin" valueType="num">
                                      <p:cBhvr>
                                        <p:cTn id="23" dur="1000"/>
                                        <p:tgtEl>
                                          <p:spTgt spid="7"/>
                                        </p:tgtEl>
                                        <p:attrNameLst>
                                          <p:attrName>ppt_y</p:attrName>
                                        </p:attrNameLst>
                                      </p:cBhvr>
                                      <p:tavLst>
                                        <p:tav tm="0">
                                          <p:val>
                                            <p:strVal val="ppt_y"/>
                                          </p:val>
                                        </p:tav>
                                        <p:tav tm="100000">
                                          <p:val>
                                            <p:strVal val="ppt_y"/>
                                          </p:val>
                                        </p:tav>
                                      </p:tavLst>
                                    </p:anim>
                                    <p:animEffect transition="out" filter="fade">
                                      <p:cBhvr>
                                        <p:cTn id="24" dur="1000"/>
                                        <p:tgtEl>
                                          <p:spTgt spid="7"/>
                                        </p:tgtEl>
                                      </p:cBhvr>
                                    </p:animEffect>
                                    <p:set>
                                      <p:cBhvr>
                                        <p:cTn id="25" dur="1" fill="hold">
                                          <p:stCondLst>
                                            <p:cond delay="999"/>
                                          </p:stCondLst>
                                        </p:cTn>
                                        <p:tgtEl>
                                          <p:spTgt spid="7"/>
                                        </p:tgtEl>
                                        <p:attrNameLst>
                                          <p:attrName>style.visibility</p:attrName>
                                        </p:attrNameLst>
                                      </p:cBhvr>
                                      <p:to>
                                        <p:strVal val="hidden"/>
                                      </p:to>
                                    </p:set>
                                  </p:childTnLst>
                                </p:cTn>
                              </p:par>
                              <p:par>
                                <p:cTn id="26" presetID="29" presetClass="exit" presetSubtype="0" fill="hold" grpId="1" nodeType="withEffect">
                                  <p:stCondLst>
                                    <p:cond delay="2000"/>
                                  </p:stCondLst>
                                  <p:childTnLst>
                                    <p:anim calcmode="lin" valueType="num">
                                      <p:cBhvr>
                                        <p:cTn id="27" dur="1000"/>
                                        <p:tgtEl>
                                          <p:spTgt spid="6"/>
                                        </p:tgtEl>
                                        <p:attrNameLst>
                                          <p:attrName>ppt_x</p:attrName>
                                        </p:attrNameLst>
                                      </p:cBhvr>
                                      <p:tavLst>
                                        <p:tav tm="0">
                                          <p:val>
                                            <p:strVal val="ppt_x"/>
                                          </p:val>
                                        </p:tav>
                                        <p:tav tm="100000">
                                          <p:val>
                                            <p:strVal val="ppt_x-.2"/>
                                          </p:val>
                                        </p:tav>
                                      </p:tavLst>
                                    </p:anim>
                                    <p:anim calcmode="lin" valueType="num">
                                      <p:cBhvr>
                                        <p:cTn id="28" dur="1000"/>
                                        <p:tgtEl>
                                          <p:spTgt spid="6"/>
                                        </p:tgtEl>
                                        <p:attrNameLst>
                                          <p:attrName>ppt_y</p:attrName>
                                        </p:attrNameLst>
                                      </p:cBhvr>
                                      <p:tavLst>
                                        <p:tav tm="0">
                                          <p:val>
                                            <p:strVal val="ppt_y"/>
                                          </p:val>
                                        </p:tav>
                                        <p:tav tm="100000">
                                          <p:val>
                                            <p:strVal val="ppt_y"/>
                                          </p:val>
                                        </p:tav>
                                      </p:tavLst>
                                    </p:anim>
                                    <p:animEffect transition="out" filter="fade">
                                      <p:cBhvr>
                                        <p:cTn id="29" dur="1000"/>
                                        <p:tgtEl>
                                          <p:spTgt spid="6"/>
                                        </p:tgtEl>
                                      </p:cBhvr>
                                    </p:animEffect>
                                    <p:set>
                                      <p:cBhvr>
                                        <p:cTn id="30"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animBg="1"/>
      <p:bldP spid="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Logo.png"/>
          <p:cNvPicPr>
            <a:picLocks noChangeAspect="1"/>
          </p:cNvPicPr>
          <p:nvPr/>
        </p:nvPicPr>
        <p:blipFill>
          <a:blip r:embed="rId3"/>
          <a:stretch>
            <a:fillRect/>
          </a:stretch>
        </p:blipFill>
        <p:spPr>
          <a:xfrm>
            <a:off x="94414" y="6215876"/>
            <a:ext cx="2218726" cy="581961"/>
          </a:xfrm>
          <a:prstGeom prst="rect">
            <a:avLst/>
          </a:prstGeom>
        </p:spPr>
      </p:pic>
      <p:grpSp>
        <p:nvGrpSpPr>
          <p:cNvPr id="5" name="Group 4"/>
          <p:cNvGrpSpPr/>
          <p:nvPr/>
        </p:nvGrpSpPr>
        <p:grpSpPr>
          <a:xfrm>
            <a:off x="2380430" y="929464"/>
            <a:ext cx="7242994" cy="1485743"/>
            <a:chOff x="451604" y="643712"/>
            <a:chExt cx="8358246" cy="1714512"/>
          </a:xfrm>
        </p:grpSpPr>
        <p:sp>
          <p:nvSpPr>
            <p:cNvPr id="6" name="Rectangle 5"/>
            <p:cNvSpPr/>
            <p:nvPr/>
          </p:nvSpPr>
          <p:spPr>
            <a:xfrm>
              <a:off x="451604" y="643712"/>
              <a:ext cx="8358246" cy="1714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6"/>
            <p:cNvSpPr/>
            <p:nvPr/>
          </p:nvSpPr>
          <p:spPr>
            <a:xfrm>
              <a:off x="1880364" y="786588"/>
              <a:ext cx="6755428" cy="1428760"/>
            </a:xfrm>
            <a:prstGeom prst="rect">
              <a:avLst/>
            </a:prstGeom>
            <a:solidFill>
              <a:srgbClr val="5E99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1800" dirty="0" smtClean="0">
                  <a:solidFill>
                    <a:schemeClr val="bg1"/>
                  </a:solidFill>
                  <a:latin typeface="Arial" pitchFamily="34" charset="0"/>
                  <a:cs typeface="Arial" pitchFamily="34" charset="0"/>
                </a:rPr>
                <a:t>Lorem ipsum dolor sit amet, consectetur adipiscing elit. Etiam commodo ante non neque bibendum tristique. Vestibulum nulla diam, egestas in imperdiet sed.</a:t>
              </a:r>
            </a:p>
          </p:txBody>
        </p:sp>
        <p:pic>
          <p:nvPicPr>
            <p:cNvPr id="8" name="Picture 7" descr="Testimonial-1.png"/>
            <p:cNvPicPr>
              <a:picLocks noChangeAspect="1"/>
            </p:cNvPicPr>
            <p:nvPr/>
          </p:nvPicPr>
          <p:blipFill>
            <a:blip r:embed="rId4" cstate="print"/>
            <a:stretch>
              <a:fillRect/>
            </a:stretch>
          </p:blipFill>
          <p:spPr>
            <a:xfrm>
              <a:off x="594480" y="786588"/>
              <a:ext cx="1143008" cy="1143008"/>
            </a:xfrm>
            <a:prstGeom prst="rect">
              <a:avLst/>
            </a:prstGeom>
            <a:effectLst/>
          </p:spPr>
        </p:pic>
        <p:sp>
          <p:nvSpPr>
            <p:cNvPr id="9" name="TextBox 8"/>
            <p:cNvSpPr txBox="1"/>
            <p:nvPr/>
          </p:nvSpPr>
          <p:spPr>
            <a:xfrm>
              <a:off x="493237" y="1948232"/>
              <a:ext cx="1284151" cy="355167"/>
            </a:xfrm>
            <a:prstGeom prst="rect">
              <a:avLst/>
            </a:prstGeom>
            <a:noFill/>
          </p:spPr>
          <p:txBody>
            <a:bodyPr wrap="none" rtlCol="0">
              <a:spAutoFit/>
            </a:bodyPr>
            <a:lstStyle/>
            <a:p>
              <a:pPr algn="ctr"/>
              <a:r>
                <a:rPr lang="id-ID" sz="1400" dirty="0" smtClean="0">
                  <a:solidFill>
                    <a:schemeClr val="tx1">
                      <a:lumMod val="75000"/>
                      <a:lumOff val="25000"/>
                    </a:schemeClr>
                  </a:solidFill>
                  <a:latin typeface="Arial" pitchFamily="34" charset="0"/>
                  <a:cs typeface="Arial" pitchFamily="34" charset="0"/>
                </a:rPr>
                <a:t>JOHN DOE</a:t>
              </a:r>
              <a:endParaRPr lang="id-ID" sz="1400" dirty="0">
                <a:solidFill>
                  <a:schemeClr val="tx1">
                    <a:lumMod val="75000"/>
                    <a:lumOff val="25000"/>
                  </a:schemeClr>
                </a:solidFill>
                <a:latin typeface="Arial" pitchFamily="34" charset="0"/>
                <a:cs typeface="Arial" pitchFamily="34" charset="0"/>
              </a:endParaRPr>
            </a:p>
          </p:txBody>
        </p:sp>
      </p:grpSp>
      <p:grpSp>
        <p:nvGrpSpPr>
          <p:cNvPr id="10" name="Group 9"/>
          <p:cNvGrpSpPr/>
          <p:nvPr/>
        </p:nvGrpSpPr>
        <p:grpSpPr>
          <a:xfrm>
            <a:off x="2380430" y="2658431"/>
            <a:ext cx="7242994" cy="1485743"/>
            <a:chOff x="451604" y="643712"/>
            <a:chExt cx="8358246" cy="1714512"/>
          </a:xfrm>
        </p:grpSpPr>
        <p:sp>
          <p:nvSpPr>
            <p:cNvPr id="11" name="Rectangle 10"/>
            <p:cNvSpPr/>
            <p:nvPr/>
          </p:nvSpPr>
          <p:spPr>
            <a:xfrm>
              <a:off x="451604" y="643712"/>
              <a:ext cx="8358246" cy="1714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Rectangle 11"/>
            <p:cNvSpPr/>
            <p:nvPr/>
          </p:nvSpPr>
          <p:spPr>
            <a:xfrm>
              <a:off x="594480" y="786588"/>
              <a:ext cx="6755428" cy="1428760"/>
            </a:xfrm>
            <a:prstGeom prst="rect">
              <a:avLst/>
            </a:prstGeom>
            <a:solidFill>
              <a:srgbClr val="5E99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1800" dirty="0" smtClean="0">
                  <a:solidFill>
                    <a:schemeClr val="bg1"/>
                  </a:solidFill>
                  <a:latin typeface="Arial" pitchFamily="34" charset="0"/>
                  <a:cs typeface="Arial" pitchFamily="34" charset="0"/>
                </a:rPr>
                <a:t>Lorem ipsum dolor sit amet, consectetur adipiscing elit. Etiam commodo ante non neque bibendum tristique. Vestibulum nulla diam, egestas in imperdiet sed.</a:t>
              </a:r>
            </a:p>
          </p:txBody>
        </p:sp>
        <p:pic>
          <p:nvPicPr>
            <p:cNvPr id="13" name="Picture 12" descr="Testimonial-1.png"/>
            <p:cNvPicPr>
              <a:picLocks noChangeAspect="1"/>
            </p:cNvPicPr>
            <p:nvPr/>
          </p:nvPicPr>
          <p:blipFill>
            <a:blip r:embed="rId5" cstate="print"/>
            <a:stretch>
              <a:fillRect/>
            </a:stretch>
          </p:blipFill>
          <p:spPr>
            <a:xfrm>
              <a:off x="7523966" y="786588"/>
              <a:ext cx="1143008" cy="1143008"/>
            </a:xfrm>
            <a:prstGeom prst="rect">
              <a:avLst/>
            </a:prstGeom>
            <a:effectLst/>
          </p:spPr>
        </p:pic>
        <p:sp>
          <p:nvSpPr>
            <p:cNvPr id="14" name="TextBox 13"/>
            <p:cNvSpPr txBox="1"/>
            <p:nvPr/>
          </p:nvSpPr>
          <p:spPr>
            <a:xfrm>
              <a:off x="7381090" y="1948232"/>
              <a:ext cx="1396916" cy="355167"/>
            </a:xfrm>
            <a:prstGeom prst="rect">
              <a:avLst/>
            </a:prstGeom>
            <a:noFill/>
          </p:spPr>
          <p:txBody>
            <a:bodyPr wrap="none" rtlCol="0">
              <a:spAutoFit/>
            </a:bodyPr>
            <a:lstStyle/>
            <a:p>
              <a:pPr algn="ctr"/>
              <a:r>
                <a:rPr lang="id-ID" sz="1400" dirty="0" smtClean="0">
                  <a:solidFill>
                    <a:schemeClr val="tx1">
                      <a:lumMod val="75000"/>
                      <a:lumOff val="25000"/>
                    </a:schemeClr>
                  </a:solidFill>
                  <a:latin typeface="Arial" pitchFamily="34" charset="0"/>
                  <a:cs typeface="Arial" pitchFamily="34" charset="0"/>
                </a:rPr>
                <a:t>JENNY DOE</a:t>
              </a:r>
              <a:endParaRPr lang="id-ID" sz="1400" dirty="0">
                <a:solidFill>
                  <a:schemeClr val="tx1">
                    <a:lumMod val="75000"/>
                    <a:lumOff val="25000"/>
                  </a:schemeClr>
                </a:solidFill>
                <a:latin typeface="Arial" pitchFamily="34" charset="0"/>
                <a:cs typeface="Arial" pitchFamily="34" charset="0"/>
              </a:endParaRPr>
            </a:p>
          </p:txBody>
        </p:sp>
      </p:grpSp>
      <p:grpSp>
        <p:nvGrpSpPr>
          <p:cNvPr id="15" name="Group 14"/>
          <p:cNvGrpSpPr/>
          <p:nvPr/>
        </p:nvGrpSpPr>
        <p:grpSpPr>
          <a:xfrm>
            <a:off x="2380430" y="4358488"/>
            <a:ext cx="7242994" cy="1485743"/>
            <a:chOff x="451604" y="643712"/>
            <a:chExt cx="8358246" cy="1714512"/>
          </a:xfrm>
        </p:grpSpPr>
        <p:sp>
          <p:nvSpPr>
            <p:cNvPr id="16" name="Rectangle 15"/>
            <p:cNvSpPr/>
            <p:nvPr/>
          </p:nvSpPr>
          <p:spPr>
            <a:xfrm>
              <a:off x="451604" y="643712"/>
              <a:ext cx="8358246" cy="1714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Rectangle 16"/>
            <p:cNvSpPr/>
            <p:nvPr/>
          </p:nvSpPr>
          <p:spPr>
            <a:xfrm>
              <a:off x="1880364" y="786588"/>
              <a:ext cx="6755428" cy="1428760"/>
            </a:xfrm>
            <a:prstGeom prst="rect">
              <a:avLst/>
            </a:prstGeom>
            <a:solidFill>
              <a:srgbClr val="5E99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1800" dirty="0" smtClean="0">
                  <a:solidFill>
                    <a:schemeClr val="bg1"/>
                  </a:solidFill>
                  <a:latin typeface="Arial" pitchFamily="34" charset="0"/>
                  <a:cs typeface="Arial" pitchFamily="34" charset="0"/>
                </a:rPr>
                <a:t>Lorem ipsum dolor sit amet, consectetur adipiscing elit. Etiam commodo ante non neque bibendum tristique. Vestibulum nulla diam, egestas in imperdiet sed.</a:t>
              </a:r>
            </a:p>
          </p:txBody>
        </p:sp>
        <p:pic>
          <p:nvPicPr>
            <p:cNvPr id="18" name="Picture 17" descr="Testimonial-1.png"/>
            <p:cNvPicPr>
              <a:picLocks noChangeAspect="1"/>
            </p:cNvPicPr>
            <p:nvPr/>
          </p:nvPicPr>
          <p:blipFill>
            <a:blip r:embed="rId4" cstate="print"/>
            <a:stretch>
              <a:fillRect/>
            </a:stretch>
          </p:blipFill>
          <p:spPr>
            <a:xfrm>
              <a:off x="594480" y="786588"/>
              <a:ext cx="1143008" cy="1143008"/>
            </a:xfrm>
            <a:prstGeom prst="rect">
              <a:avLst/>
            </a:prstGeom>
            <a:effectLst/>
          </p:spPr>
        </p:pic>
        <p:sp>
          <p:nvSpPr>
            <p:cNvPr id="19" name="TextBox 18"/>
            <p:cNvSpPr txBox="1"/>
            <p:nvPr/>
          </p:nvSpPr>
          <p:spPr>
            <a:xfrm>
              <a:off x="493237" y="1948232"/>
              <a:ext cx="1284151" cy="355167"/>
            </a:xfrm>
            <a:prstGeom prst="rect">
              <a:avLst/>
            </a:prstGeom>
            <a:noFill/>
          </p:spPr>
          <p:txBody>
            <a:bodyPr wrap="none" rtlCol="0">
              <a:spAutoFit/>
            </a:bodyPr>
            <a:lstStyle/>
            <a:p>
              <a:pPr algn="ctr"/>
              <a:r>
                <a:rPr lang="id-ID" sz="1400" dirty="0" smtClean="0">
                  <a:solidFill>
                    <a:schemeClr val="tx1">
                      <a:lumMod val="75000"/>
                      <a:lumOff val="25000"/>
                    </a:schemeClr>
                  </a:solidFill>
                  <a:latin typeface="Arial" pitchFamily="34" charset="0"/>
                  <a:cs typeface="Arial" pitchFamily="34" charset="0"/>
                </a:rPr>
                <a:t>JOHN DOE</a:t>
              </a:r>
              <a:endParaRPr lang="id-ID" sz="1400" dirty="0">
                <a:solidFill>
                  <a:schemeClr val="tx1">
                    <a:lumMod val="75000"/>
                    <a:lumOff val="25000"/>
                  </a:schemeClr>
                </a:solidFill>
                <a:latin typeface="Arial" pitchFamily="34" charset="0"/>
                <a:cs typeface="Arial" pitchFamily="34" charset="0"/>
              </a:endParaRPr>
            </a:p>
          </p:txBody>
        </p:sp>
      </p:grpSp>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anim calcmode="lin" valueType="num">
                                      <p:cBhvr>
                                        <p:cTn id="14" dur="500" fill="hold"/>
                                        <p:tgtEl>
                                          <p:spTgt spid="10"/>
                                        </p:tgtEl>
                                        <p:attrNameLst>
                                          <p:attrName>ppt_x</p:attrName>
                                        </p:attrNameLst>
                                      </p:cBhvr>
                                      <p:tavLst>
                                        <p:tav tm="0">
                                          <p:val>
                                            <p:strVal val="#ppt_x"/>
                                          </p:val>
                                        </p:tav>
                                        <p:tav tm="100000">
                                          <p:val>
                                            <p:strVal val="#ppt_x"/>
                                          </p:val>
                                        </p:tav>
                                      </p:tavLst>
                                    </p:anim>
                                    <p:anim calcmode="lin" valueType="num">
                                      <p:cBhvr>
                                        <p:cTn id="15" dur="5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anim calcmode="lin" valueType="num">
                                      <p:cBhvr>
                                        <p:cTn id="20" dur="500" fill="hold"/>
                                        <p:tgtEl>
                                          <p:spTgt spid="15"/>
                                        </p:tgtEl>
                                        <p:attrNameLst>
                                          <p:attrName>ppt_x</p:attrName>
                                        </p:attrNameLst>
                                      </p:cBhvr>
                                      <p:tavLst>
                                        <p:tav tm="0">
                                          <p:val>
                                            <p:strVal val="#ppt_x"/>
                                          </p:val>
                                        </p:tav>
                                        <p:tav tm="100000">
                                          <p:val>
                                            <p:strVal val="#ppt_x"/>
                                          </p:val>
                                        </p:tav>
                                      </p:tavLst>
                                    </p:anim>
                                    <p:anim calcmode="lin" valueType="num">
                                      <p:cBhvr>
                                        <p:cTn id="21" dur="500" fill="hold"/>
                                        <p:tgtEl>
                                          <p:spTgt spid="15"/>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xit" presetSubtype="0" fill="hold" nodeType="afterEffect">
                                  <p:stCondLst>
                                    <p:cond delay="3000"/>
                                  </p:stCondLst>
                                  <p:childTnLst>
                                    <p:animEffect transition="out" filter="fade">
                                      <p:cBhvr>
                                        <p:cTn id="24" dur="500"/>
                                        <p:tgtEl>
                                          <p:spTgt spid="5"/>
                                        </p:tgtEl>
                                      </p:cBhvr>
                                    </p:animEffect>
                                    <p:anim calcmode="lin" valueType="num">
                                      <p:cBhvr>
                                        <p:cTn id="25" dur="500"/>
                                        <p:tgtEl>
                                          <p:spTgt spid="5"/>
                                        </p:tgtEl>
                                        <p:attrNameLst>
                                          <p:attrName>ppt_x</p:attrName>
                                        </p:attrNameLst>
                                      </p:cBhvr>
                                      <p:tavLst>
                                        <p:tav tm="0">
                                          <p:val>
                                            <p:strVal val="ppt_x"/>
                                          </p:val>
                                        </p:tav>
                                        <p:tav tm="100000">
                                          <p:val>
                                            <p:strVal val="ppt_x"/>
                                          </p:val>
                                        </p:tav>
                                      </p:tavLst>
                                    </p:anim>
                                    <p:anim calcmode="lin" valueType="num">
                                      <p:cBhvr>
                                        <p:cTn id="26" dur="500"/>
                                        <p:tgtEl>
                                          <p:spTgt spid="5"/>
                                        </p:tgtEl>
                                        <p:attrNameLst>
                                          <p:attrName>ppt_y</p:attrName>
                                        </p:attrNameLst>
                                      </p:cBhvr>
                                      <p:tavLst>
                                        <p:tav tm="0">
                                          <p:val>
                                            <p:strVal val="ppt_y"/>
                                          </p:val>
                                        </p:tav>
                                        <p:tav tm="100000">
                                          <p:val>
                                            <p:strVal val="ppt_y-.1"/>
                                          </p:val>
                                        </p:tav>
                                      </p:tavLst>
                                    </p:anim>
                                    <p:set>
                                      <p:cBhvr>
                                        <p:cTn id="27" dur="1" fill="hold">
                                          <p:stCondLst>
                                            <p:cond delay="499"/>
                                          </p:stCondLst>
                                        </p:cTn>
                                        <p:tgtEl>
                                          <p:spTgt spid="5"/>
                                        </p:tgtEl>
                                        <p:attrNameLst>
                                          <p:attrName>style.visibility</p:attrName>
                                        </p:attrNameLst>
                                      </p:cBhvr>
                                      <p:to>
                                        <p:strVal val="hidden"/>
                                      </p:to>
                                    </p:set>
                                  </p:childTnLst>
                                </p:cTn>
                              </p:par>
                              <p:par>
                                <p:cTn id="28" presetID="47" presetClass="exit" presetSubtype="0" fill="hold" nodeType="withEffect">
                                  <p:stCondLst>
                                    <p:cond delay="3500"/>
                                  </p:stCondLst>
                                  <p:childTnLst>
                                    <p:animEffect transition="out" filter="fade">
                                      <p:cBhvr>
                                        <p:cTn id="29" dur="500"/>
                                        <p:tgtEl>
                                          <p:spTgt spid="10"/>
                                        </p:tgtEl>
                                      </p:cBhvr>
                                    </p:animEffect>
                                    <p:anim calcmode="lin" valueType="num">
                                      <p:cBhvr>
                                        <p:cTn id="30" dur="500"/>
                                        <p:tgtEl>
                                          <p:spTgt spid="10"/>
                                        </p:tgtEl>
                                        <p:attrNameLst>
                                          <p:attrName>ppt_x</p:attrName>
                                        </p:attrNameLst>
                                      </p:cBhvr>
                                      <p:tavLst>
                                        <p:tav tm="0">
                                          <p:val>
                                            <p:strVal val="ppt_x"/>
                                          </p:val>
                                        </p:tav>
                                        <p:tav tm="100000">
                                          <p:val>
                                            <p:strVal val="ppt_x"/>
                                          </p:val>
                                        </p:tav>
                                      </p:tavLst>
                                    </p:anim>
                                    <p:anim calcmode="lin" valueType="num">
                                      <p:cBhvr>
                                        <p:cTn id="31" dur="500"/>
                                        <p:tgtEl>
                                          <p:spTgt spid="10"/>
                                        </p:tgtEl>
                                        <p:attrNameLst>
                                          <p:attrName>ppt_y</p:attrName>
                                        </p:attrNameLst>
                                      </p:cBhvr>
                                      <p:tavLst>
                                        <p:tav tm="0">
                                          <p:val>
                                            <p:strVal val="ppt_y"/>
                                          </p:val>
                                        </p:tav>
                                        <p:tav tm="100000">
                                          <p:val>
                                            <p:strVal val="ppt_y-.1"/>
                                          </p:val>
                                        </p:tav>
                                      </p:tavLst>
                                    </p:anim>
                                    <p:set>
                                      <p:cBhvr>
                                        <p:cTn id="32" dur="1" fill="hold">
                                          <p:stCondLst>
                                            <p:cond delay="499"/>
                                          </p:stCondLst>
                                        </p:cTn>
                                        <p:tgtEl>
                                          <p:spTgt spid="10"/>
                                        </p:tgtEl>
                                        <p:attrNameLst>
                                          <p:attrName>style.visibility</p:attrName>
                                        </p:attrNameLst>
                                      </p:cBhvr>
                                      <p:to>
                                        <p:strVal val="hidden"/>
                                      </p:to>
                                    </p:set>
                                  </p:childTnLst>
                                </p:cTn>
                              </p:par>
                              <p:par>
                                <p:cTn id="33" presetID="47" presetClass="exit" presetSubtype="0" fill="hold" nodeType="withEffect">
                                  <p:stCondLst>
                                    <p:cond delay="4000"/>
                                  </p:stCondLst>
                                  <p:childTnLst>
                                    <p:animEffect transition="out" filter="fade">
                                      <p:cBhvr>
                                        <p:cTn id="34" dur="500"/>
                                        <p:tgtEl>
                                          <p:spTgt spid="15"/>
                                        </p:tgtEl>
                                      </p:cBhvr>
                                    </p:animEffect>
                                    <p:anim calcmode="lin" valueType="num">
                                      <p:cBhvr>
                                        <p:cTn id="35" dur="500"/>
                                        <p:tgtEl>
                                          <p:spTgt spid="15"/>
                                        </p:tgtEl>
                                        <p:attrNameLst>
                                          <p:attrName>ppt_x</p:attrName>
                                        </p:attrNameLst>
                                      </p:cBhvr>
                                      <p:tavLst>
                                        <p:tav tm="0">
                                          <p:val>
                                            <p:strVal val="ppt_x"/>
                                          </p:val>
                                        </p:tav>
                                        <p:tav tm="100000">
                                          <p:val>
                                            <p:strVal val="ppt_x"/>
                                          </p:val>
                                        </p:tav>
                                      </p:tavLst>
                                    </p:anim>
                                    <p:anim calcmode="lin" valueType="num">
                                      <p:cBhvr>
                                        <p:cTn id="36" dur="500"/>
                                        <p:tgtEl>
                                          <p:spTgt spid="15"/>
                                        </p:tgtEl>
                                        <p:attrNameLst>
                                          <p:attrName>ppt_y</p:attrName>
                                        </p:attrNameLst>
                                      </p:cBhvr>
                                      <p:tavLst>
                                        <p:tav tm="0">
                                          <p:val>
                                            <p:strVal val="ppt_y"/>
                                          </p:val>
                                        </p:tav>
                                        <p:tav tm="100000">
                                          <p:val>
                                            <p:strVal val="ppt_y-.1"/>
                                          </p:val>
                                        </p:tav>
                                      </p:tavLst>
                                    </p:anim>
                                    <p:set>
                                      <p:cBhvr>
                                        <p:cTn id="37"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Logo.png"/>
          <p:cNvPicPr>
            <a:picLocks noChangeAspect="1"/>
          </p:cNvPicPr>
          <p:nvPr/>
        </p:nvPicPr>
        <p:blipFill>
          <a:blip r:embed="rId3"/>
          <a:stretch>
            <a:fillRect/>
          </a:stretch>
        </p:blipFill>
        <p:spPr>
          <a:xfrm>
            <a:off x="94414" y="6215876"/>
            <a:ext cx="2218726" cy="581961"/>
          </a:xfrm>
          <a:prstGeom prst="rect">
            <a:avLst/>
          </a:prstGeom>
        </p:spPr>
      </p:pic>
      <p:grpSp>
        <p:nvGrpSpPr>
          <p:cNvPr id="2" name="Group 4"/>
          <p:cNvGrpSpPr/>
          <p:nvPr/>
        </p:nvGrpSpPr>
        <p:grpSpPr>
          <a:xfrm>
            <a:off x="2380430" y="2643976"/>
            <a:ext cx="7242994" cy="1485743"/>
            <a:chOff x="451604" y="643712"/>
            <a:chExt cx="8358246" cy="1714512"/>
          </a:xfrm>
        </p:grpSpPr>
        <p:sp>
          <p:nvSpPr>
            <p:cNvPr id="6" name="Rectangle 5"/>
            <p:cNvSpPr/>
            <p:nvPr/>
          </p:nvSpPr>
          <p:spPr>
            <a:xfrm>
              <a:off x="451604" y="643712"/>
              <a:ext cx="8358246" cy="1714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6"/>
            <p:cNvSpPr/>
            <p:nvPr/>
          </p:nvSpPr>
          <p:spPr>
            <a:xfrm>
              <a:off x="1880364" y="786588"/>
              <a:ext cx="6755428" cy="1428760"/>
            </a:xfrm>
            <a:prstGeom prst="rect">
              <a:avLst/>
            </a:prstGeom>
            <a:solidFill>
              <a:srgbClr val="5E99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1800" dirty="0" smtClean="0">
                  <a:solidFill>
                    <a:schemeClr val="bg1"/>
                  </a:solidFill>
                  <a:latin typeface="Arial" pitchFamily="34" charset="0"/>
                  <a:cs typeface="Arial" pitchFamily="34" charset="0"/>
                </a:rPr>
                <a:t>Lorem ipsum dolor sit amet, consectetur adipiscing elit. Etiam commodo ante non neque bibendum tristique. Vestibulum nulla diam, egestas in imperdiet sed.</a:t>
              </a:r>
            </a:p>
          </p:txBody>
        </p:sp>
        <p:pic>
          <p:nvPicPr>
            <p:cNvPr id="8" name="Picture 7" descr="Testimonial-1.png"/>
            <p:cNvPicPr>
              <a:picLocks noChangeAspect="1"/>
            </p:cNvPicPr>
            <p:nvPr/>
          </p:nvPicPr>
          <p:blipFill>
            <a:blip r:embed="rId4" cstate="print"/>
            <a:stretch>
              <a:fillRect/>
            </a:stretch>
          </p:blipFill>
          <p:spPr>
            <a:xfrm>
              <a:off x="594480" y="786588"/>
              <a:ext cx="1143008" cy="1143008"/>
            </a:xfrm>
            <a:prstGeom prst="rect">
              <a:avLst/>
            </a:prstGeom>
            <a:effectLst/>
          </p:spPr>
        </p:pic>
        <p:sp>
          <p:nvSpPr>
            <p:cNvPr id="9" name="TextBox 8"/>
            <p:cNvSpPr txBox="1"/>
            <p:nvPr/>
          </p:nvSpPr>
          <p:spPr>
            <a:xfrm>
              <a:off x="493237" y="1948232"/>
              <a:ext cx="1284151" cy="355167"/>
            </a:xfrm>
            <a:prstGeom prst="rect">
              <a:avLst/>
            </a:prstGeom>
            <a:noFill/>
          </p:spPr>
          <p:txBody>
            <a:bodyPr wrap="none" rtlCol="0">
              <a:spAutoFit/>
            </a:bodyPr>
            <a:lstStyle/>
            <a:p>
              <a:pPr algn="ctr"/>
              <a:r>
                <a:rPr lang="id-ID" sz="1400" dirty="0" smtClean="0">
                  <a:solidFill>
                    <a:schemeClr val="tx1">
                      <a:lumMod val="75000"/>
                      <a:lumOff val="25000"/>
                    </a:schemeClr>
                  </a:solidFill>
                  <a:latin typeface="Arial" pitchFamily="34" charset="0"/>
                  <a:cs typeface="Arial" pitchFamily="34" charset="0"/>
                </a:rPr>
                <a:t>JOHN DOE</a:t>
              </a:r>
              <a:endParaRPr lang="id-ID" sz="1400" dirty="0">
                <a:solidFill>
                  <a:schemeClr val="tx1">
                    <a:lumMod val="75000"/>
                    <a:lumOff val="25000"/>
                  </a:schemeClr>
                </a:solidFill>
                <a:latin typeface="Arial" pitchFamily="34" charset="0"/>
                <a:cs typeface="Arial" pitchFamily="34" charset="0"/>
              </a:endParaRPr>
            </a:p>
          </p:txBody>
        </p:sp>
      </p:grpSp>
      <p:grpSp>
        <p:nvGrpSpPr>
          <p:cNvPr id="3" name="Group 9"/>
          <p:cNvGrpSpPr/>
          <p:nvPr/>
        </p:nvGrpSpPr>
        <p:grpSpPr>
          <a:xfrm>
            <a:off x="2380430" y="943919"/>
            <a:ext cx="7242994" cy="1485743"/>
            <a:chOff x="451604" y="643712"/>
            <a:chExt cx="8358246" cy="1714512"/>
          </a:xfrm>
        </p:grpSpPr>
        <p:sp>
          <p:nvSpPr>
            <p:cNvPr id="11" name="Rectangle 10"/>
            <p:cNvSpPr/>
            <p:nvPr/>
          </p:nvSpPr>
          <p:spPr>
            <a:xfrm>
              <a:off x="451604" y="643712"/>
              <a:ext cx="8358246" cy="1714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Rectangle 11"/>
            <p:cNvSpPr/>
            <p:nvPr/>
          </p:nvSpPr>
          <p:spPr>
            <a:xfrm>
              <a:off x="594480" y="786588"/>
              <a:ext cx="6755428" cy="1428760"/>
            </a:xfrm>
            <a:prstGeom prst="rect">
              <a:avLst/>
            </a:prstGeom>
            <a:solidFill>
              <a:srgbClr val="5E99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1800" dirty="0" smtClean="0">
                  <a:solidFill>
                    <a:schemeClr val="bg1"/>
                  </a:solidFill>
                  <a:latin typeface="Arial" pitchFamily="34" charset="0"/>
                  <a:cs typeface="Arial" pitchFamily="34" charset="0"/>
                </a:rPr>
                <a:t>Lorem ipsum dolor sit amet, consectetur adipiscing elit. Etiam commodo ante non neque bibendum tristique. Vestibulum nulla diam, egestas in imperdiet sed.</a:t>
              </a:r>
            </a:p>
          </p:txBody>
        </p:sp>
        <p:pic>
          <p:nvPicPr>
            <p:cNvPr id="13" name="Picture 12" descr="Testimonial-1.png"/>
            <p:cNvPicPr>
              <a:picLocks noChangeAspect="1"/>
            </p:cNvPicPr>
            <p:nvPr/>
          </p:nvPicPr>
          <p:blipFill>
            <a:blip r:embed="rId5" cstate="print"/>
            <a:stretch>
              <a:fillRect/>
            </a:stretch>
          </p:blipFill>
          <p:spPr>
            <a:xfrm>
              <a:off x="7523966" y="786588"/>
              <a:ext cx="1143008" cy="1143008"/>
            </a:xfrm>
            <a:prstGeom prst="rect">
              <a:avLst/>
            </a:prstGeom>
            <a:effectLst/>
          </p:spPr>
        </p:pic>
        <p:sp>
          <p:nvSpPr>
            <p:cNvPr id="14" name="TextBox 13"/>
            <p:cNvSpPr txBox="1"/>
            <p:nvPr/>
          </p:nvSpPr>
          <p:spPr>
            <a:xfrm>
              <a:off x="7381090" y="1948232"/>
              <a:ext cx="1396916" cy="355167"/>
            </a:xfrm>
            <a:prstGeom prst="rect">
              <a:avLst/>
            </a:prstGeom>
            <a:noFill/>
          </p:spPr>
          <p:txBody>
            <a:bodyPr wrap="none" rtlCol="0">
              <a:spAutoFit/>
            </a:bodyPr>
            <a:lstStyle/>
            <a:p>
              <a:pPr algn="ctr"/>
              <a:r>
                <a:rPr lang="id-ID" sz="1400" dirty="0" smtClean="0">
                  <a:solidFill>
                    <a:schemeClr val="tx1">
                      <a:lumMod val="75000"/>
                      <a:lumOff val="25000"/>
                    </a:schemeClr>
                  </a:solidFill>
                  <a:latin typeface="Arial" pitchFamily="34" charset="0"/>
                  <a:cs typeface="Arial" pitchFamily="34" charset="0"/>
                </a:rPr>
                <a:t>JENNY DOE</a:t>
              </a:r>
              <a:endParaRPr lang="id-ID" sz="1400" dirty="0">
                <a:solidFill>
                  <a:schemeClr val="tx1">
                    <a:lumMod val="75000"/>
                    <a:lumOff val="25000"/>
                  </a:schemeClr>
                </a:solidFill>
                <a:latin typeface="Arial" pitchFamily="34" charset="0"/>
                <a:cs typeface="Arial" pitchFamily="34" charset="0"/>
              </a:endParaRPr>
            </a:p>
          </p:txBody>
        </p:sp>
      </p:grpSp>
      <p:grpSp>
        <p:nvGrpSpPr>
          <p:cNvPr id="20" name="Group 9"/>
          <p:cNvGrpSpPr/>
          <p:nvPr/>
        </p:nvGrpSpPr>
        <p:grpSpPr>
          <a:xfrm>
            <a:off x="2380430" y="4301505"/>
            <a:ext cx="7242994" cy="1485743"/>
            <a:chOff x="451604" y="643712"/>
            <a:chExt cx="8358246" cy="1714512"/>
          </a:xfrm>
        </p:grpSpPr>
        <p:sp>
          <p:nvSpPr>
            <p:cNvPr id="21" name="Rectangle 20"/>
            <p:cNvSpPr/>
            <p:nvPr/>
          </p:nvSpPr>
          <p:spPr>
            <a:xfrm>
              <a:off x="451604" y="643712"/>
              <a:ext cx="8358246" cy="1714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a:off x="594480" y="786588"/>
              <a:ext cx="6755428" cy="1428760"/>
            </a:xfrm>
            <a:prstGeom prst="rect">
              <a:avLst/>
            </a:prstGeom>
            <a:solidFill>
              <a:srgbClr val="5E99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1800" dirty="0" smtClean="0">
                  <a:solidFill>
                    <a:schemeClr val="bg1"/>
                  </a:solidFill>
                  <a:latin typeface="Arial" pitchFamily="34" charset="0"/>
                  <a:cs typeface="Arial" pitchFamily="34" charset="0"/>
                </a:rPr>
                <a:t>Lorem ipsum dolor sit amet, consectetur adipiscing elit. Etiam commodo ante non neque bibendum tristique. Vestibulum nulla diam, egestas in imperdiet sed.</a:t>
              </a:r>
            </a:p>
          </p:txBody>
        </p:sp>
        <p:pic>
          <p:nvPicPr>
            <p:cNvPr id="23" name="Picture 22" descr="Testimonial-1.png"/>
            <p:cNvPicPr>
              <a:picLocks noChangeAspect="1"/>
            </p:cNvPicPr>
            <p:nvPr/>
          </p:nvPicPr>
          <p:blipFill>
            <a:blip r:embed="rId5" cstate="print"/>
            <a:stretch>
              <a:fillRect/>
            </a:stretch>
          </p:blipFill>
          <p:spPr>
            <a:xfrm>
              <a:off x="7523966" y="786588"/>
              <a:ext cx="1143008" cy="1143008"/>
            </a:xfrm>
            <a:prstGeom prst="rect">
              <a:avLst/>
            </a:prstGeom>
            <a:effectLst/>
          </p:spPr>
        </p:pic>
        <p:sp>
          <p:nvSpPr>
            <p:cNvPr id="24" name="TextBox 23"/>
            <p:cNvSpPr txBox="1"/>
            <p:nvPr/>
          </p:nvSpPr>
          <p:spPr>
            <a:xfrm>
              <a:off x="7381090" y="1948232"/>
              <a:ext cx="1396916" cy="355167"/>
            </a:xfrm>
            <a:prstGeom prst="rect">
              <a:avLst/>
            </a:prstGeom>
            <a:noFill/>
          </p:spPr>
          <p:txBody>
            <a:bodyPr wrap="none" rtlCol="0">
              <a:spAutoFit/>
            </a:bodyPr>
            <a:lstStyle/>
            <a:p>
              <a:pPr algn="ctr"/>
              <a:r>
                <a:rPr lang="id-ID" sz="1400" dirty="0" smtClean="0">
                  <a:solidFill>
                    <a:schemeClr val="tx1">
                      <a:lumMod val="75000"/>
                      <a:lumOff val="25000"/>
                    </a:schemeClr>
                  </a:solidFill>
                  <a:latin typeface="Arial" pitchFamily="34" charset="0"/>
                  <a:cs typeface="Arial" pitchFamily="34" charset="0"/>
                </a:rPr>
                <a:t>JENNY DOE</a:t>
              </a:r>
              <a:endParaRPr lang="id-ID" sz="1400" dirty="0">
                <a:solidFill>
                  <a:schemeClr val="tx1">
                    <a:lumMod val="75000"/>
                    <a:lumOff val="25000"/>
                  </a:schemeClr>
                </a:solidFill>
                <a:latin typeface="Arial" pitchFamily="34" charset="0"/>
                <a:cs typeface="Arial" pitchFamily="34" charset="0"/>
              </a:endParaRPr>
            </a:p>
          </p:txBody>
        </p:sp>
      </p:grpSp>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anim calcmode="lin" valueType="num">
                                      <p:cBhvr>
                                        <p:cTn id="14" dur="500" fill="hold"/>
                                        <p:tgtEl>
                                          <p:spTgt spid="2"/>
                                        </p:tgtEl>
                                        <p:attrNameLst>
                                          <p:attrName>ppt_x</p:attrName>
                                        </p:attrNameLst>
                                      </p:cBhvr>
                                      <p:tavLst>
                                        <p:tav tm="0">
                                          <p:val>
                                            <p:strVal val="#ppt_x"/>
                                          </p:val>
                                        </p:tav>
                                        <p:tav tm="100000">
                                          <p:val>
                                            <p:strVal val="#ppt_x"/>
                                          </p:val>
                                        </p:tav>
                                      </p:tavLst>
                                    </p:anim>
                                    <p:anim calcmode="lin" valueType="num">
                                      <p:cBhvr>
                                        <p:cTn id="15" dur="5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anim calcmode="lin" valueType="num">
                                      <p:cBhvr>
                                        <p:cTn id="20" dur="500" fill="hold"/>
                                        <p:tgtEl>
                                          <p:spTgt spid="20"/>
                                        </p:tgtEl>
                                        <p:attrNameLst>
                                          <p:attrName>ppt_x</p:attrName>
                                        </p:attrNameLst>
                                      </p:cBhvr>
                                      <p:tavLst>
                                        <p:tav tm="0">
                                          <p:val>
                                            <p:strVal val="#ppt_x"/>
                                          </p:val>
                                        </p:tav>
                                        <p:tav tm="100000">
                                          <p:val>
                                            <p:strVal val="#ppt_x"/>
                                          </p:val>
                                        </p:tav>
                                      </p:tavLst>
                                    </p:anim>
                                    <p:anim calcmode="lin" valueType="num">
                                      <p:cBhvr>
                                        <p:cTn id="21" dur="500" fill="hold"/>
                                        <p:tgtEl>
                                          <p:spTgt spid="20"/>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xit" presetSubtype="0" fill="hold" nodeType="afterEffect">
                                  <p:stCondLst>
                                    <p:cond delay="3000"/>
                                  </p:stCondLst>
                                  <p:childTnLst>
                                    <p:animEffect transition="out" filter="fade">
                                      <p:cBhvr>
                                        <p:cTn id="24" dur="500"/>
                                        <p:tgtEl>
                                          <p:spTgt spid="3"/>
                                        </p:tgtEl>
                                      </p:cBhvr>
                                    </p:animEffect>
                                    <p:anim calcmode="lin" valueType="num">
                                      <p:cBhvr>
                                        <p:cTn id="25" dur="500"/>
                                        <p:tgtEl>
                                          <p:spTgt spid="3"/>
                                        </p:tgtEl>
                                        <p:attrNameLst>
                                          <p:attrName>ppt_x</p:attrName>
                                        </p:attrNameLst>
                                      </p:cBhvr>
                                      <p:tavLst>
                                        <p:tav tm="0">
                                          <p:val>
                                            <p:strVal val="ppt_x"/>
                                          </p:val>
                                        </p:tav>
                                        <p:tav tm="100000">
                                          <p:val>
                                            <p:strVal val="ppt_x"/>
                                          </p:val>
                                        </p:tav>
                                      </p:tavLst>
                                    </p:anim>
                                    <p:anim calcmode="lin" valueType="num">
                                      <p:cBhvr>
                                        <p:cTn id="26" dur="500"/>
                                        <p:tgtEl>
                                          <p:spTgt spid="3"/>
                                        </p:tgtEl>
                                        <p:attrNameLst>
                                          <p:attrName>ppt_y</p:attrName>
                                        </p:attrNameLst>
                                      </p:cBhvr>
                                      <p:tavLst>
                                        <p:tav tm="0">
                                          <p:val>
                                            <p:strVal val="ppt_y"/>
                                          </p:val>
                                        </p:tav>
                                        <p:tav tm="100000">
                                          <p:val>
                                            <p:strVal val="ppt_y-.1"/>
                                          </p:val>
                                        </p:tav>
                                      </p:tavLst>
                                    </p:anim>
                                    <p:set>
                                      <p:cBhvr>
                                        <p:cTn id="27" dur="1" fill="hold">
                                          <p:stCondLst>
                                            <p:cond delay="499"/>
                                          </p:stCondLst>
                                        </p:cTn>
                                        <p:tgtEl>
                                          <p:spTgt spid="3"/>
                                        </p:tgtEl>
                                        <p:attrNameLst>
                                          <p:attrName>style.visibility</p:attrName>
                                        </p:attrNameLst>
                                      </p:cBhvr>
                                      <p:to>
                                        <p:strVal val="hidden"/>
                                      </p:to>
                                    </p:set>
                                  </p:childTnLst>
                                </p:cTn>
                              </p:par>
                              <p:par>
                                <p:cTn id="28" presetID="47" presetClass="exit" presetSubtype="0" fill="hold" nodeType="withEffect">
                                  <p:stCondLst>
                                    <p:cond delay="3500"/>
                                  </p:stCondLst>
                                  <p:childTnLst>
                                    <p:animEffect transition="out" filter="fade">
                                      <p:cBhvr>
                                        <p:cTn id="29" dur="500"/>
                                        <p:tgtEl>
                                          <p:spTgt spid="2"/>
                                        </p:tgtEl>
                                      </p:cBhvr>
                                    </p:animEffect>
                                    <p:anim calcmode="lin" valueType="num">
                                      <p:cBhvr>
                                        <p:cTn id="30" dur="500"/>
                                        <p:tgtEl>
                                          <p:spTgt spid="2"/>
                                        </p:tgtEl>
                                        <p:attrNameLst>
                                          <p:attrName>ppt_x</p:attrName>
                                        </p:attrNameLst>
                                      </p:cBhvr>
                                      <p:tavLst>
                                        <p:tav tm="0">
                                          <p:val>
                                            <p:strVal val="ppt_x"/>
                                          </p:val>
                                        </p:tav>
                                        <p:tav tm="100000">
                                          <p:val>
                                            <p:strVal val="ppt_x"/>
                                          </p:val>
                                        </p:tav>
                                      </p:tavLst>
                                    </p:anim>
                                    <p:anim calcmode="lin" valueType="num">
                                      <p:cBhvr>
                                        <p:cTn id="31" dur="500"/>
                                        <p:tgtEl>
                                          <p:spTgt spid="2"/>
                                        </p:tgtEl>
                                        <p:attrNameLst>
                                          <p:attrName>ppt_y</p:attrName>
                                        </p:attrNameLst>
                                      </p:cBhvr>
                                      <p:tavLst>
                                        <p:tav tm="0">
                                          <p:val>
                                            <p:strVal val="ppt_y"/>
                                          </p:val>
                                        </p:tav>
                                        <p:tav tm="100000">
                                          <p:val>
                                            <p:strVal val="ppt_y-.1"/>
                                          </p:val>
                                        </p:tav>
                                      </p:tavLst>
                                    </p:anim>
                                    <p:set>
                                      <p:cBhvr>
                                        <p:cTn id="32" dur="1" fill="hold">
                                          <p:stCondLst>
                                            <p:cond delay="499"/>
                                          </p:stCondLst>
                                        </p:cTn>
                                        <p:tgtEl>
                                          <p:spTgt spid="2"/>
                                        </p:tgtEl>
                                        <p:attrNameLst>
                                          <p:attrName>style.visibility</p:attrName>
                                        </p:attrNameLst>
                                      </p:cBhvr>
                                      <p:to>
                                        <p:strVal val="hidden"/>
                                      </p:to>
                                    </p:set>
                                  </p:childTnLst>
                                </p:cTn>
                              </p:par>
                              <p:par>
                                <p:cTn id="33" presetID="47" presetClass="exit" presetSubtype="0" fill="hold" nodeType="withEffect">
                                  <p:stCondLst>
                                    <p:cond delay="4000"/>
                                  </p:stCondLst>
                                  <p:childTnLst>
                                    <p:animEffect transition="out" filter="fade">
                                      <p:cBhvr>
                                        <p:cTn id="34" dur="500"/>
                                        <p:tgtEl>
                                          <p:spTgt spid="20"/>
                                        </p:tgtEl>
                                      </p:cBhvr>
                                    </p:animEffect>
                                    <p:anim calcmode="lin" valueType="num">
                                      <p:cBhvr>
                                        <p:cTn id="35" dur="500"/>
                                        <p:tgtEl>
                                          <p:spTgt spid="20"/>
                                        </p:tgtEl>
                                        <p:attrNameLst>
                                          <p:attrName>ppt_x</p:attrName>
                                        </p:attrNameLst>
                                      </p:cBhvr>
                                      <p:tavLst>
                                        <p:tav tm="0">
                                          <p:val>
                                            <p:strVal val="ppt_x"/>
                                          </p:val>
                                        </p:tav>
                                        <p:tav tm="100000">
                                          <p:val>
                                            <p:strVal val="ppt_x"/>
                                          </p:val>
                                        </p:tav>
                                      </p:tavLst>
                                    </p:anim>
                                    <p:anim calcmode="lin" valueType="num">
                                      <p:cBhvr>
                                        <p:cTn id="36" dur="500"/>
                                        <p:tgtEl>
                                          <p:spTgt spid="20"/>
                                        </p:tgtEl>
                                        <p:attrNameLst>
                                          <p:attrName>ppt_y</p:attrName>
                                        </p:attrNameLst>
                                      </p:cBhvr>
                                      <p:tavLst>
                                        <p:tav tm="0">
                                          <p:val>
                                            <p:strVal val="ppt_y"/>
                                          </p:val>
                                        </p:tav>
                                        <p:tav tm="100000">
                                          <p:val>
                                            <p:strVal val="ppt_y-.1"/>
                                          </p:val>
                                        </p:tav>
                                      </p:tavLst>
                                    </p:anim>
                                    <p:set>
                                      <p:cBhvr>
                                        <p:cTn id="3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Logo.png"/>
          <p:cNvPicPr>
            <a:picLocks noChangeAspect="1"/>
          </p:cNvPicPr>
          <p:nvPr/>
        </p:nvPicPr>
        <p:blipFill>
          <a:blip r:embed="rId3"/>
          <a:stretch>
            <a:fillRect/>
          </a:stretch>
        </p:blipFill>
        <p:spPr>
          <a:xfrm>
            <a:off x="94414" y="6215876"/>
            <a:ext cx="2218726" cy="581961"/>
          </a:xfrm>
          <a:prstGeom prst="rect">
            <a:avLst/>
          </a:prstGeom>
        </p:spPr>
      </p:pic>
      <p:grpSp>
        <p:nvGrpSpPr>
          <p:cNvPr id="2" name="Group 4"/>
          <p:cNvGrpSpPr/>
          <p:nvPr/>
        </p:nvGrpSpPr>
        <p:grpSpPr>
          <a:xfrm>
            <a:off x="2380430" y="929464"/>
            <a:ext cx="7242994" cy="1485743"/>
            <a:chOff x="451604" y="643712"/>
            <a:chExt cx="8358246" cy="1714512"/>
          </a:xfrm>
        </p:grpSpPr>
        <p:sp>
          <p:nvSpPr>
            <p:cNvPr id="6" name="Rectangle 5"/>
            <p:cNvSpPr/>
            <p:nvPr/>
          </p:nvSpPr>
          <p:spPr>
            <a:xfrm>
              <a:off x="451604" y="643712"/>
              <a:ext cx="8358246" cy="1714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6"/>
            <p:cNvSpPr/>
            <p:nvPr/>
          </p:nvSpPr>
          <p:spPr>
            <a:xfrm>
              <a:off x="1880364" y="786588"/>
              <a:ext cx="6755428" cy="1428760"/>
            </a:xfrm>
            <a:prstGeom prst="rect">
              <a:avLst/>
            </a:prstGeom>
            <a:solidFill>
              <a:srgbClr val="5E99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1800" dirty="0" smtClean="0">
                  <a:solidFill>
                    <a:schemeClr val="bg1"/>
                  </a:solidFill>
                  <a:latin typeface="Arial" pitchFamily="34" charset="0"/>
                  <a:cs typeface="Arial" pitchFamily="34" charset="0"/>
                </a:rPr>
                <a:t>Lorem ipsum dolor sit amet, consectetur adipiscing elit. Etiam commodo ante non neque bibendum tristique. Vestibulum nulla diam, egestas in imperdiet sed.</a:t>
              </a:r>
            </a:p>
          </p:txBody>
        </p:sp>
        <p:pic>
          <p:nvPicPr>
            <p:cNvPr id="8" name="Picture 7" descr="Testimonial-1.png"/>
            <p:cNvPicPr>
              <a:picLocks noChangeAspect="1"/>
            </p:cNvPicPr>
            <p:nvPr/>
          </p:nvPicPr>
          <p:blipFill>
            <a:blip r:embed="rId4" cstate="print"/>
            <a:stretch>
              <a:fillRect/>
            </a:stretch>
          </p:blipFill>
          <p:spPr>
            <a:xfrm>
              <a:off x="594480" y="786588"/>
              <a:ext cx="1143008" cy="1143008"/>
            </a:xfrm>
            <a:prstGeom prst="rect">
              <a:avLst/>
            </a:prstGeom>
            <a:effectLst/>
          </p:spPr>
        </p:pic>
        <p:sp>
          <p:nvSpPr>
            <p:cNvPr id="9" name="TextBox 8"/>
            <p:cNvSpPr txBox="1"/>
            <p:nvPr/>
          </p:nvSpPr>
          <p:spPr>
            <a:xfrm>
              <a:off x="493237" y="1948232"/>
              <a:ext cx="1284151" cy="355167"/>
            </a:xfrm>
            <a:prstGeom prst="rect">
              <a:avLst/>
            </a:prstGeom>
            <a:noFill/>
          </p:spPr>
          <p:txBody>
            <a:bodyPr wrap="none" rtlCol="0">
              <a:spAutoFit/>
            </a:bodyPr>
            <a:lstStyle/>
            <a:p>
              <a:pPr algn="ctr"/>
              <a:r>
                <a:rPr lang="id-ID" sz="1400" dirty="0" smtClean="0">
                  <a:solidFill>
                    <a:schemeClr val="tx1">
                      <a:lumMod val="75000"/>
                      <a:lumOff val="25000"/>
                    </a:schemeClr>
                  </a:solidFill>
                  <a:latin typeface="Arial" pitchFamily="34" charset="0"/>
                  <a:cs typeface="Arial" pitchFamily="34" charset="0"/>
                </a:rPr>
                <a:t>JOHN DOE</a:t>
              </a:r>
              <a:endParaRPr lang="id-ID" sz="1400" dirty="0">
                <a:solidFill>
                  <a:schemeClr val="tx1">
                    <a:lumMod val="75000"/>
                    <a:lumOff val="25000"/>
                  </a:schemeClr>
                </a:solidFill>
                <a:latin typeface="Arial" pitchFamily="34" charset="0"/>
                <a:cs typeface="Arial" pitchFamily="34" charset="0"/>
              </a:endParaRPr>
            </a:p>
          </p:txBody>
        </p:sp>
      </p:grpSp>
      <p:grpSp>
        <p:nvGrpSpPr>
          <p:cNvPr id="3" name="Group 9"/>
          <p:cNvGrpSpPr/>
          <p:nvPr/>
        </p:nvGrpSpPr>
        <p:grpSpPr>
          <a:xfrm>
            <a:off x="2380430" y="2658431"/>
            <a:ext cx="7242994" cy="1485743"/>
            <a:chOff x="451604" y="643712"/>
            <a:chExt cx="8358246" cy="1714512"/>
          </a:xfrm>
        </p:grpSpPr>
        <p:sp>
          <p:nvSpPr>
            <p:cNvPr id="11" name="Rectangle 10"/>
            <p:cNvSpPr/>
            <p:nvPr/>
          </p:nvSpPr>
          <p:spPr>
            <a:xfrm>
              <a:off x="451604" y="643712"/>
              <a:ext cx="8358246" cy="1714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Rectangle 11"/>
            <p:cNvSpPr/>
            <p:nvPr/>
          </p:nvSpPr>
          <p:spPr>
            <a:xfrm>
              <a:off x="594480" y="786588"/>
              <a:ext cx="6755428" cy="1428760"/>
            </a:xfrm>
            <a:prstGeom prst="rect">
              <a:avLst/>
            </a:prstGeom>
            <a:solidFill>
              <a:srgbClr val="5E99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1800" dirty="0" smtClean="0">
                  <a:solidFill>
                    <a:schemeClr val="bg1"/>
                  </a:solidFill>
                  <a:latin typeface="Arial" pitchFamily="34" charset="0"/>
                  <a:cs typeface="Arial" pitchFamily="34" charset="0"/>
                </a:rPr>
                <a:t>Lorem ipsum dolor sit amet, consectetur adipiscing elit. Etiam commodo ante non neque bibendum tristique. Vestibulum nulla diam, egestas in imperdiet sed.</a:t>
              </a:r>
            </a:p>
          </p:txBody>
        </p:sp>
        <p:pic>
          <p:nvPicPr>
            <p:cNvPr id="13" name="Picture 12" descr="Testimonial-1.png"/>
            <p:cNvPicPr>
              <a:picLocks noChangeAspect="1"/>
            </p:cNvPicPr>
            <p:nvPr/>
          </p:nvPicPr>
          <p:blipFill>
            <a:blip r:embed="rId5" cstate="print"/>
            <a:stretch>
              <a:fillRect/>
            </a:stretch>
          </p:blipFill>
          <p:spPr>
            <a:xfrm>
              <a:off x="7523966" y="786588"/>
              <a:ext cx="1143008" cy="1143008"/>
            </a:xfrm>
            <a:prstGeom prst="rect">
              <a:avLst/>
            </a:prstGeom>
            <a:effectLst/>
          </p:spPr>
        </p:pic>
        <p:sp>
          <p:nvSpPr>
            <p:cNvPr id="14" name="TextBox 13"/>
            <p:cNvSpPr txBox="1"/>
            <p:nvPr/>
          </p:nvSpPr>
          <p:spPr>
            <a:xfrm>
              <a:off x="7381090" y="1948232"/>
              <a:ext cx="1396916" cy="355167"/>
            </a:xfrm>
            <a:prstGeom prst="rect">
              <a:avLst/>
            </a:prstGeom>
            <a:noFill/>
          </p:spPr>
          <p:txBody>
            <a:bodyPr wrap="none" rtlCol="0">
              <a:spAutoFit/>
            </a:bodyPr>
            <a:lstStyle/>
            <a:p>
              <a:pPr algn="ctr"/>
              <a:r>
                <a:rPr lang="id-ID" sz="1400" dirty="0" smtClean="0">
                  <a:solidFill>
                    <a:schemeClr val="tx1">
                      <a:lumMod val="75000"/>
                      <a:lumOff val="25000"/>
                    </a:schemeClr>
                  </a:solidFill>
                  <a:latin typeface="Arial" pitchFamily="34" charset="0"/>
                  <a:cs typeface="Arial" pitchFamily="34" charset="0"/>
                </a:rPr>
                <a:t>JENNY DOE</a:t>
              </a:r>
              <a:endParaRPr lang="id-ID" sz="1400" dirty="0">
                <a:solidFill>
                  <a:schemeClr val="tx1">
                    <a:lumMod val="75000"/>
                    <a:lumOff val="25000"/>
                  </a:schemeClr>
                </a:solidFill>
                <a:latin typeface="Arial" pitchFamily="34" charset="0"/>
                <a:cs typeface="Arial" pitchFamily="34" charset="0"/>
              </a:endParaRPr>
            </a:p>
          </p:txBody>
        </p:sp>
      </p:grpSp>
      <p:grpSp>
        <p:nvGrpSpPr>
          <p:cNvPr id="5" name="Group 14"/>
          <p:cNvGrpSpPr/>
          <p:nvPr/>
        </p:nvGrpSpPr>
        <p:grpSpPr>
          <a:xfrm>
            <a:off x="2380430" y="4358488"/>
            <a:ext cx="7242994" cy="1485743"/>
            <a:chOff x="451604" y="643712"/>
            <a:chExt cx="8358246" cy="1714512"/>
          </a:xfrm>
        </p:grpSpPr>
        <p:sp>
          <p:nvSpPr>
            <p:cNvPr id="16" name="Rectangle 15"/>
            <p:cNvSpPr/>
            <p:nvPr/>
          </p:nvSpPr>
          <p:spPr>
            <a:xfrm>
              <a:off x="451604" y="643712"/>
              <a:ext cx="8358246" cy="1714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Rectangle 16"/>
            <p:cNvSpPr/>
            <p:nvPr/>
          </p:nvSpPr>
          <p:spPr>
            <a:xfrm>
              <a:off x="1880364" y="786588"/>
              <a:ext cx="6755428" cy="1428760"/>
            </a:xfrm>
            <a:prstGeom prst="rect">
              <a:avLst/>
            </a:prstGeom>
            <a:solidFill>
              <a:srgbClr val="5E99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1800" dirty="0" smtClean="0">
                  <a:solidFill>
                    <a:schemeClr val="bg1"/>
                  </a:solidFill>
                  <a:latin typeface="Arial" pitchFamily="34" charset="0"/>
                  <a:cs typeface="Arial" pitchFamily="34" charset="0"/>
                </a:rPr>
                <a:t>Lorem ipsum dolor sit amet, consectetur adipiscing elit. Etiam commodo ante non neque bibendum tristique. Vestibulum nulla diam, egestas in imperdiet sed.</a:t>
              </a:r>
            </a:p>
          </p:txBody>
        </p:sp>
        <p:pic>
          <p:nvPicPr>
            <p:cNvPr id="18" name="Picture 17" descr="Testimonial-1.png"/>
            <p:cNvPicPr>
              <a:picLocks noChangeAspect="1"/>
            </p:cNvPicPr>
            <p:nvPr/>
          </p:nvPicPr>
          <p:blipFill>
            <a:blip r:embed="rId4" cstate="print"/>
            <a:stretch>
              <a:fillRect/>
            </a:stretch>
          </p:blipFill>
          <p:spPr>
            <a:xfrm>
              <a:off x="594480" y="786588"/>
              <a:ext cx="1143008" cy="1143008"/>
            </a:xfrm>
            <a:prstGeom prst="rect">
              <a:avLst/>
            </a:prstGeom>
            <a:effectLst/>
          </p:spPr>
        </p:pic>
        <p:sp>
          <p:nvSpPr>
            <p:cNvPr id="19" name="TextBox 18"/>
            <p:cNvSpPr txBox="1"/>
            <p:nvPr/>
          </p:nvSpPr>
          <p:spPr>
            <a:xfrm>
              <a:off x="493237" y="1948232"/>
              <a:ext cx="1284151" cy="355167"/>
            </a:xfrm>
            <a:prstGeom prst="rect">
              <a:avLst/>
            </a:prstGeom>
            <a:noFill/>
          </p:spPr>
          <p:txBody>
            <a:bodyPr wrap="none" rtlCol="0">
              <a:spAutoFit/>
            </a:bodyPr>
            <a:lstStyle/>
            <a:p>
              <a:pPr algn="ctr"/>
              <a:r>
                <a:rPr lang="id-ID" sz="1400" dirty="0" smtClean="0">
                  <a:solidFill>
                    <a:schemeClr val="tx1">
                      <a:lumMod val="75000"/>
                      <a:lumOff val="25000"/>
                    </a:schemeClr>
                  </a:solidFill>
                  <a:latin typeface="Arial" pitchFamily="34" charset="0"/>
                  <a:cs typeface="Arial" pitchFamily="34" charset="0"/>
                </a:rPr>
                <a:t>JOHN DOE</a:t>
              </a:r>
              <a:endParaRPr lang="id-ID" sz="1400" dirty="0">
                <a:solidFill>
                  <a:schemeClr val="tx1">
                    <a:lumMod val="75000"/>
                    <a:lumOff val="25000"/>
                  </a:schemeClr>
                </a:solidFill>
                <a:latin typeface="Arial" pitchFamily="34" charset="0"/>
                <a:cs typeface="Arial" pitchFamily="34" charset="0"/>
              </a:endParaRPr>
            </a:p>
          </p:txBody>
        </p:sp>
      </p:grpSp>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xit" presetSubtype="0" fill="hold" nodeType="afterEffect">
                                  <p:stCondLst>
                                    <p:cond delay="3000"/>
                                  </p:stCondLst>
                                  <p:childTnLst>
                                    <p:animEffect transition="out" filter="fade">
                                      <p:cBhvr>
                                        <p:cTn id="24" dur="500"/>
                                        <p:tgtEl>
                                          <p:spTgt spid="2"/>
                                        </p:tgtEl>
                                      </p:cBhvr>
                                    </p:animEffect>
                                    <p:anim calcmode="lin" valueType="num">
                                      <p:cBhvr>
                                        <p:cTn id="25" dur="500"/>
                                        <p:tgtEl>
                                          <p:spTgt spid="2"/>
                                        </p:tgtEl>
                                        <p:attrNameLst>
                                          <p:attrName>ppt_x</p:attrName>
                                        </p:attrNameLst>
                                      </p:cBhvr>
                                      <p:tavLst>
                                        <p:tav tm="0">
                                          <p:val>
                                            <p:strVal val="ppt_x"/>
                                          </p:val>
                                        </p:tav>
                                        <p:tav tm="100000">
                                          <p:val>
                                            <p:strVal val="ppt_x"/>
                                          </p:val>
                                        </p:tav>
                                      </p:tavLst>
                                    </p:anim>
                                    <p:anim calcmode="lin" valueType="num">
                                      <p:cBhvr>
                                        <p:cTn id="26" dur="500"/>
                                        <p:tgtEl>
                                          <p:spTgt spid="2"/>
                                        </p:tgtEl>
                                        <p:attrNameLst>
                                          <p:attrName>ppt_y</p:attrName>
                                        </p:attrNameLst>
                                      </p:cBhvr>
                                      <p:tavLst>
                                        <p:tav tm="0">
                                          <p:val>
                                            <p:strVal val="ppt_y"/>
                                          </p:val>
                                        </p:tav>
                                        <p:tav tm="100000">
                                          <p:val>
                                            <p:strVal val="ppt_y-.1"/>
                                          </p:val>
                                        </p:tav>
                                      </p:tavLst>
                                    </p:anim>
                                    <p:set>
                                      <p:cBhvr>
                                        <p:cTn id="27" dur="1" fill="hold">
                                          <p:stCondLst>
                                            <p:cond delay="499"/>
                                          </p:stCondLst>
                                        </p:cTn>
                                        <p:tgtEl>
                                          <p:spTgt spid="2"/>
                                        </p:tgtEl>
                                        <p:attrNameLst>
                                          <p:attrName>style.visibility</p:attrName>
                                        </p:attrNameLst>
                                      </p:cBhvr>
                                      <p:to>
                                        <p:strVal val="hidden"/>
                                      </p:to>
                                    </p:set>
                                  </p:childTnLst>
                                </p:cTn>
                              </p:par>
                              <p:par>
                                <p:cTn id="28" presetID="47" presetClass="exit" presetSubtype="0" fill="hold" nodeType="withEffect">
                                  <p:stCondLst>
                                    <p:cond delay="3500"/>
                                  </p:stCondLst>
                                  <p:childTnLst>
                                    <p:animEffect transition="out" filter="fade">
                                      <p:cBhvr>
                                        <p:cTn id="29" dur="500"/>
                                        <p:tgtEl>
                                          <p:spTgt spid="3"/>
                                        </p:tgtEl>
                                      </p:cBhvr>
                                    </p:animEffect>
                                    <p:anim calcmode="lin" valueType="num">
                                      <p:cBhvr>
                                        <p:cTn id="30" dur="500"/>
                                        <p:tgtEl>
                                          <p:spTgt spid="3"/>
                                        </p:tgtEl>
                                        <p:attrNameLst>
                                          <p:attrName>ppt_x</p:attrName>
                                        </p:attrNameLst>
                                      </p:cBhvr>
                                      <p:tavLst>
                                        <p:tav tm="0">
                                          <p:val>
                                            <p:strVal val="ppt_x"/>
                                          </p:val>
                                        </p:tav>
                                        <p:tav tm="100000">
                                          <p:val>
                                            <p:strVal val="ppt_x"/>
                                          </p:val>
                                        </p:tav>
                                      </p:tavLst>
                                    </p:anim>
                                    <p:anim calcmode="lin" valueType="num">
                                      <p:cBhvr>
                                        <p:cTn id="31" dur="500"/>
                                        <p:tgtEl>
                                          <p:spTgt spid="3"/>
                                        </p:tgtEl>
                                        <p:attrNameLst>
                                          <p:attrName>ppt_y</p:attrName>
                                        </p:attrNameLst>
                                      </p:cBhvr>
                                      <p:tavLst>
                                        <p:tav tm="0">
                                          <p:val>
                                            <p:strVal val="ppt_y"/>
                                          </p:val>
                                        </p:tav>
                                        <p:tav tm="100000">
                                          <p:val>
                                            <p:strVal val="ppt_y-.1"/>
                                          </p:val>
                                        </p:tav>
                                      </p:tavLst>
                                    </p:anim>
                                    <p:set>
                                      <p:cBhvr>
                                        <p:cTn id="32" dur="1" fill="hold">
                                          <p:stCondLst>
                                            <p:cond delay="499"/>
                                          </p:stCondLst>
                                        </p:cTn>
                                        <p:tgtEl>
                                          <p:spTgt spid="3"/>
                                        </p:tgtEl>
                                        <p:attrNameLst>
                                          <p:attrName>style.visibility</p:attrName>
                                        </p:attrNameLst>
                                      </p:cBhvr>
                                      <p:to>
                                        <p:strVal val="hidden"/>
                                      </p:to>
                                    </p:set>
                                  </p:childTnLst>
                                </p:cTn>
                              </p:par>
                              <p:par>
                                <p:cTn id="33" presetID="47" presetClass="exit" presetSubtype="0" fill="hold" nodeType="withEffect">
                                  <p:stCondLst>
                                    <p:cond delay="4000"/>
                                  </p:stCondLst>
                                  <p:childTnLst>
                                    <p:animEffect transition="out" filter="fade">
                                      <p:cBhvr>
                                        <p:cTn id="34" dur="500"/>
                                        <p:tgtEl>
                                          <p:spTgt spid="5"/>
                                        </p:tgtEl>
                                      </p:cBhvr>
                                    </p:animEffect>
                                    <p:anim calcmode="lin" valueType="num">
                                      <p:cBhvr>
                                        <p:cTn id="35" dur="500"/>
                                        <p:tgtEl>
                                          <p:spTgt spid="5"/>
                                        </p:tgtEl>
                                        <p:attrNameLst>
                                          <p:attrName>ppt_x</p:attrName>
                                        </p:attrNameLst>
                                      </p:cBhvr>
                                      <p:tavLst>
                                        <p:tav tm="0">
                                          <p:val>
                                            <p:strVal val="ppt_x"/>
                                          </p:val>
                                        </p:tav>
                                        <p:tav tm="100000">
                                          <p:val>
                                            <p:strVal val="ppt_x"/>
                                          </p:val>
                                        </p:tav>
                                      </p:tavLst>
                                    </p:anim>
                                    <p:anim calcmode="lin" valueType="num">
                                      <p:cBhvr>
                                        <p:cTn id="36" dur="500"/>
                                        <p:tgtEl>
                                          <p:spTgt spid="5"/>
                                        </p:tgtEl>
                                        <p:attrNameLst>
                                          <p:attrName>ppt_y</p:attrName>
                                        </p:attrNameLst>
                                      </p:cBhvr>
                                      <p:tavLst>
                                        <p:tav tm="0">
                                          <p:val>
                                            <p:strVal val="ppt_y"/>
                                          </p:val>
                                        </p:tav>
                                        <p:tav tm="100000">
                                          <p:val>
                                            <p:strVal val="ppt_y-.1"/>
                                          </p:val>
                                        </p:tav>
                                      </p:tavLst>
                                    </p:anim>
                                    <p:set>
                                      <p:cBhvr>
                                        <p:cTn id="3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png"/>
          <p:cNvPicPr>
            <a:picLocks noChangeAspect="1"/>
          </p:cNvPicPr>
          <p:nvPr/>
        </p:nvPicPr>
        <p:blipFill>
          <a:blip r:embed="rId2"/>
          <a:stretch>
            <a:fillRect/>
          </a:stretch>
        </p:blipFill>
        <p:spPr>
          <a:xfrm>
            <a:off x="1808926" y="1000903"/>
            <a:ext cx="8170722" cy="2143139"/>
          </a:xfrm>
          <a:prstGeom prst="rect">
            <a:avLst/>
          </a:prstGeom>
        </p:spPr>
      </p:pic>
      <p:sp>
        <p:nvSpPr>
          <p:cNvPr id="5" name="Rectangle 4"/>
          <p:cNvSpPr/>
          <p:nvPr/>
        </p:nvSpPr>
        <p:spPr>
          <a:xfrm>
            <a:off x="2380430" y="3429794"/>
            <a:ext cx="7500990" cy="571504"/>
          </a:xfrm>
          <a:prstGeom prst="rect">
            <a:avLst/>
          </a:prstGeom>
          <a:solidFill>
            <a:srgbClr val="5E9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600" dirty="0" smtClean="0">
                <a:solidFill>
                  <a:schemeClr val="bg1"/>
                </a:solidFill>
                <a:latin typeface="Arial" pitchFamily="34" charset="0"/>
                <a:cs typeface="Arial" pitchFamily="34" charset="0"/>
              </a:rPr>
              <a:t>FIND OUT MORE</a:t>
            </a:r>
            <a:endParaRPr lang="id-ID" sz="2600" dirty="0">
              <a:solidFill>
                <a:schemeClr val="bg1"/>
              </a:solidFill>
              <a:latin typeface="Arial" pitchFamily="34" charset="0"/>
              <a:cs typeface="Arial" pitchFamily="34" charset="0"/>
            </a:endParaRPr>
          </a:p>
        </p:txBody>
      </p:sp>
      <p:pic>
        <p:nvPicPr>
          <p:cNvPr id="6" name="Picture 5" descr="socmed-6.png"/>
          <p:cNvPicPr>
            <a:picLocks noChangeAspect="1"/>
          </p:cNvPicPr>
          <p:nvPr/>
        </p:nvPicPr>
        <p:blipFill>
          <a:blip r:embed="rId3"/>
          <a:stretch>
            <a:fillRect/>
          </a:stretch>
        </p:blipFill>
        <p:spPr>
          <a:xfrm>
            <a:off x="737356" y="4287050"/>
            <a:ext cx="642942" cy="642942"/>
          </a:xfrm>
          <a:prstGeom prst="rect">
            <a:avLst/>
          </a:prstGeom>
        </p:spPr>
      </p:pic>
      <p:pic>
        <p:nvPicPr>
          <p:cNvPr id="7" name="Picture 6" descr="socmed-5.png"/>
          <p:cNvPicPr>
            <a:picLocks noChangeAspect="1"/>
          </p:cNvPicPr>
          <p:nvPr/>
        </p:nvPicPr>
        <p:blipFill>
          <a:blip r:embed="rId4" cstate="print"/>
          <a:stretch>
            <a:fillRect/>
          </a:stretch>
        </p:blipFill>
        <p:spPr>
          <a:xfrm>
            <a:off x="4523570" y="4287050"/>
            <a:ext cx="642942" cy="642942"/>
          </a:xfrm>
          <a:prstGeom prst="rect">
            <a:avLst/>
          </a:prstGeom>
        </p:spPr>
      </p:pic>
      <p:pic>
        <p:nvPicPr>
          <p:cNvPr id="8" name="Picture 7" descr="socmed-4.png"/>
          <p:cNvPicPr>
            <a:picLocks noChangeAspect="1"/>
          </p:cNvPicPr>
          <p:nvPr/>
        </p:nvPicPr>
        <p:blipFill>
          <a:blip r:embed="rId5" cstate="print"/>
          <a:stretch>
            <a:fillRect/>
          </a:stretch>
        </p:blipFill>
        <p:spPr>
          <a:xfrm>
            <a:off x="745141" y="5144306"/>
            <a:ext cx="642942" cy="642942"/>
          </a:xfrm>
          <a:prstGeom prst="rect">
            <a:avLst/>
          </a:prstGeom>
        </p:spPr>
      </p:pic>
      <p:pic>
        <p:nvPicPr>
          <p:cNvPr id="9" name="Picture 8" descr="socmed-1.png"/>
          <p:cNvPicPr>
            <a:picLocks noChangeAspect="1"/>
          </p:cNvPicPr>
          <p:nvPr/>
        </p:nvPicPr>
        <p:blipFill>
          <a:blip r:embed="rId6" cstate="print"/>
          <a:stretch>
            <a:fillRect/>
          </a:stretch>
        </p:blipFill>
        <p:spPr>
          <a:xfrm>
            <a:off x="8167606" y="5144306"/>
            <a:ext cx="500066" cy="500066"/>
          </a:xfrm>
          <a:prstGeom prst="rect">
            <a:avLst/>
          </a:prstGeom>
        </p:spPr>
      </p:pic>
      <p:pic>
        <p:nvPicPr>
          <p:cNvPr id="10" name="Picture 9" descr="socmed-2.png"/>
          <p:cNvPicPr>
            <a:picLocks noChangeAspect="1"/>
          </p:cNvPicPr>
          <p:nvPr/>
        </p:nvPicPr>
        <p:blipFill>
          <a:blip r:embed="rId7" cstate="print"/>
          <a:stretch>
            <a:fillRect/>
          </a:stretch>
        </p:blipFill>
        <p:spPr>
          <a:xfrm>
            <a:off x="4523570" y="5072868"/>
            <a:ext cx="642942" cy="642942"/>
          </a:xfrm>
          <a:prstGeom prst="rect">
            <a:avLst/>
          </a:prstGeom>
        </p:spPr>
      </p:pic>
      <p:pic>
        <p:nvPicPr>
          <p:cNvPr id="11" name="Picture 10" descr="socmed-6.png"/>
          <p:cNvPicPr>
            <a:picLocks noChangeAspect="1"/>
          </p:cNvPicPr>
          <p:nvPr/>
        </p:nvPicPr>
        <p:blipFill>
          <a:blip r:embed="rId8" cstate="print"/>
          <a:stretch>
            <a:fillRect/>
          </a:stretch>
        </p:blipFill>
        <p:spPr>
          <a:xfrm>
            <a:off x="7959397" y="4287050"/>
            <a:ext cx="642942" cy="642942"/>
          </a:xfrm>
          <a:prstGeom prst="rect">
            <a:avLst/>
          </a:prstGeom>
        </p:spPr>
      </p:pic>
      <p:sp>
        <p:nvSpPr>
          <p:cNvPr id="12" name="TextBox 11"/>
          <p:cNvSpPr txBox="1"/>
          <p:nvPr/>
        </p:nvSpPr>
        <p:spPr>
          <a:xfrm>
            <a:off x="1380298" y="4458444"/>
            <a:ext cx="2908168" cy="400110"/>
          </a:xfrm>
          <a:prstGeom prst="rect">
            <a:avLst/>
          </a:prstGeom>
          <a:noFill/>
        </p:spPr>
        <p:txBody>
          <a:bodyPr wrap="none" rtlCol="0">
            <a:spAutoFit/>
          </a:bodyPr>
          <a:lstStyle/>
          <a:p>
            <a:pPr algn="ctr"/>
            <a:r>
              <a:rPr lang="id-ID" sz="2000" dirty="0" smtClean="0">
                <a:solidFill>
                  <a:schemeClr val="bg1"/>
                </a:solidFill>
                <a:latin typeface="Arial" pitchFamily="34" charset="0"/>
                <a:cs typeface="Arial" pitchFamily="34" charset="0"/>
              </a:rPr>
              <a:t>EMAIL@DOMAIN.COM</a:t>
            </a:r>
            <a:endParaRPr lang="id-ID" sz="2000" dirty="0">
              <a:solidFill>
                <a:schemeClr val="bg1"/>
              </a:solidFill>
              <a:latin typeface="Arial" pitchFamily="34" charset="0"/>
              <a:cs typeface="Arial" pitchFamily="34" charset="0"/>
            </a:endParaRPr>
          </a:p>
        </p:txBody>
      </p:sp>
      <p:sp>
        <p:nvSpPr>
          <p:cNvPr id="13" name="TextBox 12"/>
          <p:cNvSpPr txBox="1"/>
          <p:nvPr/>
        </p:nvSpPr>
        <p:spPr>
          <a:xfrm>
            <a:off x="5309388" y="4458444"/>
            <a:ext cx="1758815" cy="400110"/>
          </a:xfrm>
          <a:prstGeom prst="rect">
            <a:avLst/>
          </a:prstGeom>
          <a:noFill/>
        </p:spPr>
        <p:txBody>
          <a:bodyPr wrap="none" rtlCol="0">
            <a:spAutoFit/>
          </a:bodyPr>
          <a:lstStyle/>
          <a:p>
            <a:pPr algn="ctr"/>
            <a:r>
              <a:rPr lang="id-ID" sz="2000" dirty="0" smtClean="0">
                <a:solidFill>
                  <a:schemeClr val="bg1"/>
                </a:solidFill>
                <a:latin typeface="Arial" pitchFamily="34" charset="0"/>
                <a:cs typeface="Arial" pitchFamily="34" charset="0"/>
              </a:rPr>
              <a:t>+12 345 6789</a:t>
            </a:r>
            <a:endParaRPr lang="id-ID" sz="2000" dirty="0">
              <a:solidFill>
                <a:schemeClr val="bg1"/>
              </a:solidFill>
              <a:latin typeface="Arial" pitchFamily="34" charset="0"/>
              <a:cs typeface="Arial" pitchFamily="34" charset="0"/>
            </a:endParaRPr>
          </a:p>
        </p:txBody>
      </p:sp>
      <p:sp>
        <p:nvSpPr>
          <p:cNvPr id="14" name="TextBox 13"/>
          <p:cNvSpPr txBox="1"/>
          <p:nvPr/>
        </p:nvSpPr>
        <p:spPr>
          <a:xfrm>
            <a:off x="8673777" y="4429926"/>
            <a:ext cx="2850717" cy="400110"/>
          </a:xfrm>
          <a:prstGeom prst="rect">
            <a:avLst/>
          </a:prstGeom>
          <a:noFill/>
        </p:spPr>
        <p:txBody>
          <a:bodyPr wrap="none" rtlCol="0">
            <a:spAutoFit/>
          </a:bodyPr>
          <a:lstStyle/>
          <a:p>
            <a:pPr algn="ctr"/>
            <a:r>
              <a:rPr lang="id-ID" sz="2000" dirty="0" smtClean="0">
                <a:solidFill>
                  <a:schemeClr val="bg1"/>
                </a:solidFill>
                <a:latin typeface="Arial" pitchFamily="34" charset="0"/>
                <a:cs typeface="Arial" pitchFamily="34" charset="0"/>
              </a:rPr>
              <a:t>FACEBOOK.COM/URL</a:t>
            </a:r>
            <a:endParaRPr lang="id-ID" sz="2000" dirty="0">
              <a:solidFill>
                <a:schemeClr val="bg1"/>
              </a:solidFill>
              <a:latin typeface="Arial" pitchFamily="34" charset="0"/>
              <a:cs typeface="Arial" pitchFamily="34" charset="0"/>
            </a:endParaRPr>
          </a:p>
        </p:txBody>
      </p:sp>
      <p:sp>
        <p:nvSpPr>
          <p:cNvPr id="15" name="TextBox 14"/>
          <p:cNvSpPr txBox="1"/>
          <p:nvPr/>
        </p:nvSpPr>
        <p:spPr>
          <a:xfrm>
            <a:off x="1372513" y="5287182"/>
            <a:ext cx="2579553" cy="400110"/>
          </a:xfrm>
          <a:prstGeom prst="rect">
            <a:avLst/>
          </a:prstGeom>
          <a:noFill/>
        </p:spPr>
        <p:txBody>
          <a:bodyPr wrap="none" rtlCol="0">
            <a:spAutoFit/>
          </a:bodyPr>
          <a:lstStyle/>
          <a:p>
            <a:pPr algn="ctr"/>
            <a:r>
              <a:rPr lang="id-ID" sz="2000" dirty="0" smtClean="0">
                <a:solidFill>
                  <a:schemeClr val="bg1"/>
                </a:solidFill>
                <a:latin typeface="Arial" pitchFamily="34" charset="0"/>
                <a:cs typeface="Arial" pitchFamily="34" charset="0"/>
              </a:rPr>
              <a:t>TWITTER.COM/URL</a:t>
            </a:r>
            <a:endParaRPr lang="id-ID" sz="2000" dirty="0">
              <a:solidFill>
                <a:schemeClr val="bg1"/>
              </a:solidFill>
              <a:latin typeface="Arial" pitchFamily="34" charset="0"/>
              <a:cs typeface="Arial" pitchFamily="34" charset="0"/>
            </a:endParaRPr>
          </a:p>
        </p:txBody>
      </p:sp>
      <p:sp>
        <p:nvSpPr>
          <p:cNvPr id="16" name="TextBox 15"/>
          <p:cNvSpPr txBox="1"/>
          <p:nvPr/>
        </p:nvSpPr>
        <p:spPr>
          <a:xfrm>
            <a:off x="5166512" y="5244262"/>
            <a:ext cx="2680542" cy="400110"/>
          </a:xfrm>
          <a:prstGeom prst="rect">
            <a:avLst/>
          </a:prstGeom>
          <a:noFill/>
        </p:spPr>
        <p:txBody>
          <a:bodyPr wrap="none" rtlCol="0">
            <a:spAutoFit/>
          </a:bodyPr>
          <a:lstStyle/>
          <a:p>
            <a:pPr algn="ctr"/>
            <a:r>
              <a:rPr lang="id-ID" sz="2000" dirty="0" smtClean="0">
                <a:solidFill>
                  <a:schemeClr val="bg1"/>
                </a:solidFill>
                <a:latin typeface="Arial" pitchFamily="34" charset="0"/>
                <a:cs typeface="Arial" pitchFamily="34" charset="0"/>
              </a:rPr>
              <a:t>YOUTUBE.COM/URL</a:t>
            </a:r>
            <a:endParaRPr lang="id-ID" sz="2000" dirty="0">
              <a:solidFill>
                <a:schemeClr val="bg1"/>
              </a:solidFill>
              <a:latin typeface="Arial" pitchFamily="34" charset="0"/>
              <a:cs typeface="Arial" pitchFamily="34" charset="0"/>
            </a:endParaRPr>
          </a:p>
        </p:txBody>
      </p:sp>
      <p:sp>
        <p:nvSpPr>
          <p:cNvPr id="17" name="TextBox 16"/>
          <p:cNvSpPr txBox="1"/>
          <p:nvPr/>
        </p:nvSpPr>
        <p:spPr>
          <a:xfrm>
            <a:off x="8701774" y="5244262"/>
            <a:ext cx="2608406" cy="400110"/>
          </a:xfrm>
          <a:prstGeom prst="rect">
            <a:avLst/>
          </a:prstGeom>
          <a:noFill/>
        </p:spPr>
        <p:txBody>
          <a:bodyPr wrap="none" rtlCol="0">
            <a:spAutoFit/>
          </a:bodyPr>
          <a:lstStyle/>
          <a:p>
            <a:pPr algn="ctr"/>
            <a:r>
              <a:rPr lang="id-ID" sz="2000" dirty="0" smtClean="0">
                <a:solidFill>
                  <a:schemeClr val="bg1"/>
                </a:solidFill>
                <a:latin typeface="Arial" pitchFamily="34" charset="0"/>
                <a:cs typeface="Arial" pitchFamily="34" charset="0"/>
              </a:rPr>
              <a:t>WEBSITE.COM/RSS</a:t>
            </a:r>
            <a:endParaRPr lang="id-ID" sz="2000" dirty="0">
              <a:solidFill>
                <a:schemeClr val="bg1"/>
              </a:solidFill>
              <a:latin typeface="Arial" pitchFamily="34" charset="0"/>
              <a:cs typeface="Arial" pitchFamily="34" charset="0"/>
            </a:endParaRPr>
          </a:p>
        </p:txBody>
      </p:sp>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transition="in" filter="fade">
                                      <p:cBhvr>
                                        <p:cTn id="9" dur="1000"/>
                                        <p:tgtEl>
                                          <p:spTgt spid="4"/>
                                        </p:tgtEl>
                                      </p:cBhvr>
                                    </p:animEffect>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3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3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par>
                                <p:cTn id="37" presetID="47" presetClass="entr" presetSubtype="0" fill="hold" nodeType="withEffect">
                                  <p:stCondLst>
                                    <p:cond delay="60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60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1000"/>
                                        <p:tgtEl>
                                          <p:spTgt spid="14"/>
                                        </p:tgtEl>
                                      </p:cBhvr>
                                    </p:animEffect>
                                    <p:anim calcmode="lin" valueType="num">
                                      <p:cBhvr>
                                        <p:cTn id="45" dur="1000" fill="hold"/>
                                        <p:tgtEl>
                                          <p:spTgt spid="14"/>
                                        </p:tgtEl>
                                        <p:attrNameLst>
                                          <p:attrName>ppt_x</p:attrName>
                                        </p:attrNameLst>
                                      </p:cBhvr>
                                      <p:tavLst>
                                        <p:tav tm="0">
                                          <p:val>
                                            <p:strVal val="#ppt_x"/>
                                          </p:val>
                                        </p:tav>
                                        <p:tav tm="100000">
                                          <p:val>
                                            <p:strVal val="#ppt_x"/>
                                          </p:val>
                                        </p:tav>
                                      </p:tavLst>
                                    </p:anim>
                                    <p:anim calcmode="lin" valueType="num">
                                      <p:cBhvr>
                                        <p:cTn id="46" dur="1000" fill="hold"/>
                                        <p:tgtEl>
                                          <p:spTgt spid="14"/>
                                        </p:tgtEl>
                                        <p:attrNameLst>
                                          <p:attrName>ppt_y</p:attrName>
                                        </p:attrNameLst>
                                      </p:cBhvr>
                                      <p:tavLst>
                                        <p:tav tm="0">
                                          <p:val>
                                            <p:strVal val="#ppt_y-.1"/>
                                          </p:val>
                                        </p:tav>
                                        <p:tav tm="100000">
                                          <p:val>
                                            <p:strVal val="#ppt_y"/>
                                          </p:val>
                                        </p:tav>
                                      </p:tavLst>
                                    </p:anim>
                                  </p:childTnLst>
                                </p:cTn>
                              </p:par>
                              <p:par>
                                <p:cTn id="47" presetID="47" presetClass="entr" presetSubtype="0" fill="hold" nodeType="withEffect">
                                  <p:stCondLst>
                                    <p:cond delay="90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90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anim calcmode="lin" valueType="num">
                                      <p:cBhvr>
                                        <p:cTn id="55" dur="1000" fill="hold"/>
                                        <p:tgtEl>
                                          <p:spTgt spid="15"/>
                                        </p:tgtEl>
                                        <p:attrNameLst>
                                          <p:attrName>ppt_x</p:attrName>
                                        </p:attrNameLst>
                                      </p:cBhvr>
                                      <p:tavLst>
                                        <p:tav tm="0">
                                          <p:val>
                                            <p:strVal val="#ppt_x"/>
                                          </p:val>
                                        </p:tav>
                                        <p:tav tm="100000">
                                          <p:val>
                                            <p:strVal val="#ppt_x"/>
                                          </p:val>
                                        </p:tav>
                                      </p:tavLst>
                                    </p:anim>
                                    <p:anim calcmode="lin" valueType="num">
                                      <p:cBhvr>
                                        <p:cTn id="56" dur="1000" fill="hold"/>
                                        <p:tgtEl>
                                          <p:spTgt spid="15"/>
                                        </p:tgtEl>
                                        <p:attrNameLst>
                                          <p:attrName>ppt_y</p:attrName>
                                        </p:attrNameLst>
                                      </p:cBhvr>
                                      <p:tavLst>
                                        <p:tav tm="0">
                                          <p:val>
                                            <p:strVal val="#ppt_y-.1"/>
                                          </p:val>
                                        </p:tav>
                                        <p:tav tm="100000">
                                          <p:val>
                                            <p:strVal val="#ppt_y"/>
                                          </p:val>
                                        </p:tav>
                                      </p:tavLst>
                                    </p:anim>
                                  </p:childTnLst>
                                </p:cTn>
                              </p:par>
                              <p:par>
                                <p:cTn id="57" presetID="47" presetClass="entr" presetSubtype="0" fill="hold" nodeType="withEffect">
                                  <p:stCondLst>
                                    <p:cond delay="120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1000"/>
                                        <p:tgtEl>
                                          <p:spTgt spid="10"/>
                                        </p:tgtEl>
                                      </p:cBhvr>
                                    </p:animEffect>
                                    <p:anim calcmode="lin" valueType="num">
                                      <p:cBhvr>
                                        <p:cTn id="60" dur="1000" fill="hold"/>
                                        <p:tgtEl>
                                          <p:spTgt spid="10"/>
                                        </p:tgtEl>
                                        <p:attrNameLst>
                                          <p:attrName>ppt_x</p:attrName>
                                        </p:attrNameLst>
                                      </p:cBhvr>
                                      <p:tavLst>
                                        <p:tav tm="0">
                                          <p:val>
                                            <p:strVal val="#ppt_x"/>
                                          </p:val>
                                        </p:tav>
                                        <p:tav tm="100000">
                                          <p:val>
                                            <p:strVal val="#ppt_x"/>
                                          </p:val>
                                        </p:tav>
                                      </p:tavLst>
                                    </p:anim>
                                    <p:anim calcmode="lin" valueType="num">
                                      <p:cBhvr>
                                        <p:cTn id="61" dur="1000" fill="hold"/>
                                        <p:tgtEl>
                                          <p:spTgt spid="10"/>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120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anim calcmode="lin" valueType="num">
                                      <p:cBhvr>
                                        <p:cTn id="65" dur="1000" fill="hold"/>
                                        <p:tgtEl>
                                          <p:spTgt spid="16"/>
                                        </p:tgtEl>
                                        <p:attrNameLst>
                                          <p:attrName>ppt_x</p:attrName>
                                        </p:attrNameLst>
                                      </p:cBhvr>
                                      <p:tavLst>
                                        <p:tav tm="0">
                                          <p:val>
                                            <p:strVal val="#ppt_x"/>
                                          </p:val>
                                        </p:tav>
                                        <p:tav tm="100000">
                                          <p:val>
                                            <p:strVal val="#ppt_x"/>
                                          </p:val>
                                        </p:tav>
                                      </p:tavLst>
                                    </p:anim>
                                    <p:anim calcmode="lin" valueType="num">
                                      <p:cBhvr>
                                        <p:cTn id="66" dur="1000" fill="hold"/>
                                        <p:tgtEl>
                                          <p:spTgt spid="16"/>
                                        </p:tgtEl>
                                        <p:attrNameLst>
                                          <p:attrName>ppt_y</p:attrName>
                                        </p:attrNameLst>
                                      </p:cBhvr>
                                      <p:tavLst>
                                        <p:tav tm="0">
                                          <p:val>
                                            <p:strVal val="#ppt_y-.1"/>
                                          </p:val>
                                        </p:tav>
                                        <p:tav tm="100000">
                                          <p:val>
                                            <p:strVal val="#ppt_y"/>
                                          </p:val>
                                        </p:tav>
                                      </p:tavLst>
                                    </p:anim>
                                  </p:childTnLst>
                                </p:cTn>
                              </p:par>
                              <p:par>
                                <p:cTn id="67" presetID="47" presetClass="entr" presetSubtype="0" fill="hold" nodeType="withEffect">
                                  <p:stCondLst>
                                    <p:cond delay="150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1000"/>
                                        <p:tgtEl>
                                          <p:spTgt spid="9"/>
                                        </p:tgtEl>
                                      </p:cBhvr>
                                    </p:animEffect>
                                    <p:anim calcmode="lin" valueType="num">
                                      <p:cBhvr>
                                        <p:cTn id="70" dur="1000" fill="hold"/>
                                        <p:tgtEl>
                                          <p:spTgt spid="9"/>
                                        </p:tgtEl>
                                        <p:attrNameLst>
                                          <p:attrName>ppt_x</p:attrName>
                                        </p:attrNameLst>
                                      </p:cBhvr>
                                      <p:tavLst>
                                        <p:tav tm="0">
                                          <p:val>
                                            <p:strVal val="#ppt_x"/>
                                          </p:val>
                                        </p:tav>
                                        <p:tav tm="100000">
                                          <p:val>
                                            <p:strVal val="#ppt_x"/>
                                          </p:val>
                                        </p:tav>
                                      </p:tavLst>
                                    </p:anim>
                                    <p:anim calcmode="lin" valueType="num">
                                      <p:cBhvr>
                                        <p:cTn id="71" dur="1000" fill="hold"/>
                                        <p:tgtEl>
                                          <p:spTgt spid="9"/>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150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1000"/>
                                        <p:tgtEl>
                                          <p:spTgt spid="17"/>
                                        </p:tgtEl>
                                      </p:cBhvr>
                                    </p:animEffect>
                                    <p:anim calcmode="lin" valueType="num">
                                      <p:cBhvr>
                                        <p:cTn id="75" dur="1000" fill="hold"/>
                                        <p:tgtEl>
                                          <p:spTgt spid="17"/>
                                        </p:tgtEl>
                                        <p:attrNameLst>
                                          <p:attrName>ppt_x</p:attrName>
                                        </p:attrNameLst>
                                      </p:cBhvr>
                                      <p:tavLst>
                                        <p:tav tm="0">
                                          <p:val>
                                            <p:strVal val="#ppt_x"/>
                                          </p:val>
                                        </p:tav>
                                        <p:tav tm="100000">
                                          <p:val>
                                            <p:strVal val="#ppt_x"/>
                                          </p:val>
                                        </p:tav>
                                      </p:tavLst>
                                    </p:anim>
                                    <p:anim calcmode="lin" valueType="num">
                                      <p:cBhvr>
                                        <p:cTn id="76" dur="1000" fill="hold"/>
                                        <p:tgtEl>
                                          <p:spTgt spid="17"/>
                                        </p:tgtEl>
                                        <p:attrNameLst>
                                          <p:attrName>ppt_y</p:attrName>
                                        </p:attrNameLst>
                                      </p:cBhvr>
                                      <p:tavLst>
                                        <p:tav tm="0">
                                          <p:val>
                                            <p:strVal val="#ppt_y-.1"/>
                                          </p:val>
                                        </p:tav>
                                        <p:tav tm="100000">
                                          <p:val>
                                            <p:strVal val="#ppt_y"/>
                                          </p:val>
                                        </p:tav>
                                      </p:tavLst>
                                    </p:anim>
                                  </p:childTnLst>
                                </p:cTn>
                              </p:par>
                            </p:childTnLst>
                          </p:cTn>
                        </p:par>
                        <p:par>
                          <p:cTn id="77" fill="hold">
                            <p:stCondLst>
                              <p:cond delay="4500"/>
                            </p:stCondLst>
                            <p:childTnLst>
                              <p:par>
                                <p:cTn id="78" presetID="10" presetClass="exit" presetSubtype="0" fill="hold" nodeType="afterEffect">
                                  <p:stCondLst>
                                    <p:cond delay="4000"/>
                                  </p:stCondLst>
                                  <p:childTnLst>
                                    <p:animEffect transition="out" filter="fade">
                                      <p:cBhvr>
                                        <p:cTn id="79" dur="1000"/>
                                        <p:tgtEl>
                                          <p:spTgt spid="6"/>
                                        </p:tgtEl>
                                      </p:cBhvr>
                                    </p:animEffect>
                                    <p:set>
                                      <p:cBhvr>
                                        <p:cTn id="80" dur="1" fill="hold">
                                          <p:stCondLst>
                                            <p:cond delay="999"/>
                                          </p:stCondLst>
                                        </p:cTn>
                                        <p:tgtEl>
                                          <p:spTgt spid="6"/>
                                        </p:tgtEl>
                                        <p:attrNameLst>
                                          <p:attrName>style.visibility</p:attrName>
                                        </p:attrNameLst>
                                      </p:cBhvr>
                                      <p:to>
                                        <p:strVal val="hidden"/>
                                      </p:to>
                                    </p:set>
                                  </p:childTnLst>
                                </p:cTn>
                              </p:par>
                              <p:par>
                                <p:cTn id="81" presetID="10" presetClass="exit" presetSubtype="0" fill="hold" nodeType="withEffect">
                                  <p:stCondLst>
                                    <p:cond delay="4000"/>
                                  </p:stCondLst>
                                  <p:childTnLst>
                                    <p:animEffect transition="out" filter="fade">
                                      <p:cBhvr>
                                        <p:cTn id="82" dur="1000"/>
                                        <p:tgtEl>
                                          <p:spTgt spid="7"/>
                                        </p:tgtEl>
                                      </p:cBhvr>
                                    </p:animEffect>
                                    <p:set>
                                      <p:cBhvr>
                                        <p:cTn id="83" dur="1" fill="hold">
                                          <p:stCondLst>
                                            <p:cond delay="999"/>
                                          </p:stCondLst>
                                        </p:cTn>
                                        <p:tgtEl>
                                          <p:spTgt spid="7"/>
                                        </p:tgtEl>
                                        <p:attrNameLst>
                                          <p:attrName>style.visibility</p:attrName>
                                        </p:attrNameLst>
                                      </p:cBhvr>
                                      <p:to>
                                        <p:strVal val="hidden"/>
                                      </p:to>
                                    </p:set>
                                  </p:childTnLst>
                                </p:cTn>
                              </p:par>
                              <p:par>
                                <p:cTn id="84" presetID="10" presetClass="exit" presetSubtype="0" fill="hold" nodeType="withEffect">
                                  <p:stCondLst>
                                    <p:cond delay="4000"/>
                                  </p:stCondLst>
                                  <p:childTnLst>
                                    <p:animEffect transition="out" filter="fade">
                                      <p:cBhvr>
                                        <p:cTn id="85" dur="1000"/>
                                        <p:tgtEl>
                                          <p:spTgt spid="8"/>
                                        </p:tgtEl>
                                      </p:cBhvr>
                                    </p:animEffect>
                                    <p:set>
                                      <p:cBhvr>
                                        <p:cTn id="86" dur="1" fill="hold">
                                          <p:stCondLst>
                                            <p:cond delay="999"/>
                                          </p:stCondLst>
                                        </p:cTn>
                                        <p:tgtEl>
                                          <p:spTgt spid="8"/>
                                        </p:tgtEl>
                                        <p:attrNameLst>
                                          <p:attrName>style.visibility</p:attrName>
                                        </p:attrNameLst>
                                      </p:cBhvr>
                                      <p:to>
                                        <p:strVal val="hidden"/>
                                      </p:to>
                                    </p:set>
                                  </p:childTnLst>
                                </p:cTn>
                              </p:par>
                              <p:par>
                                <p:cTn id="87" presetID="10" presetClass="exit" presetSubtype="0" fill="hold" nodeType="withEffect">
                                  <p:stCondLst>
                                    <p:cond delay="4000"/>
                                  </p:stCondLst>
                                  <p:childTnLst>
                                    <p:animEffect transition="out" filter="fade">
                                      <p:cBhvr>
                                        <p:cTn id="88" dur="1000"/>
                                        <p:tgtEl>
                                          <p:spTgt spid="9"/>
                                        </p:tgtEl>
                                      </p:cBhvr>
                                    </p:animEffect>
                                    <p:set>
                                      <p:cBhvr>
                                        <p:cTn id="89" dur="1" fill="hold">
                                          <p:stCondLst>
                                            <p:cond delay="999"/>
                                          </p:stCondLst>
                                        </p:cTn>
                                        <p:tgtEl>
                                          <p:spTgt spid="9"/>
                                        </p:tgtEl>
                                        <p:attrNameLst>
                                          <p:attrName>style.visibility</p:attrName>
                                        </p:attrNameLst>
                                      </p:cBhvr>
                                      <p:to>
                                        <p:strVal val="hidden"/>
                                      </p:to>
                                    </p:set>
                                  </p:childTnLst>
                                </p:cTn>
                              </p:par>
                              <p:par>
                                <p:cTn id="90" presetID="10" presetClass="exit" presetSubtype="0" fill="hold" nodeType="withEffect">
                                  <p:stCondLst>
                                    <p:cond delay="4000"/>
                                  </p:stCondLst>
                                  <p:childTnLst>
                                    <p:animEffect transition="out" filter="fade">
                                      <p:cBhvr>
                                        <p:cTn id="91" dur="1000"/>
                                        <p:tgtEl>
                                          <p:spTgt spid="10"/>
                                        </p:tgtEl>
                                      </p:cBhvr>
                                    </p:animEffect>
                                    <p:set>
                                      <p:cBhvr>
                                        <p:cTn id="92" dur="1" fill="hold">
                                          <p:stCondLst>
                                            <p:cond delay="999"/>
                                          </p:stCondLst>
                                        </p:cTn>
                                        <p:tgtEl>
                                          <p:spTgt spid="10"/>
                                        </p:tgtEl>
                                        <p:attrNameLst>
                                          <p:attrName>style.visibility</p:attrName>
                                        </p:attrNameLst>
                                      </p:cBhvr>
                                      <p:to>
                                        <p:strVal val="hidden"/>
                                      </p:to>
                                    </p:set>
                                  </p:childTnLst>
                                </p:cTn>
                              </p:par>
                              <p:par>
                                <p:cTn id="93" presetID="10" presetClass="exit" presetSubtype="0" fill="hold" nodeType="withEffect">
                                  <p:stCondLst>
                                    <p:cond delay="4000"/>
                                  </p:stCondLst>
                                  <p:childTnLst>
                                    <p:animEffect transition="out" filter="fade">
                                      <p:cBhvr>
                                        <p:cTn id="94" dur="1000"/>
                                        <p:tgtEl>
                                          <p:spTgt spid="11"/>
                                        </p:tgtEl>
                                      </p:cBhvr>
                                    </p:animEffect>
                                    <p:set>
                                      <p:cBhvr>
                                        <p:cTn id="95" dur="1" fill="hold">
                                          <p:stCondLst>
                                            <p:cond delay="999"/>
                                          </p:stCondLst>
                                        </p:cTn>
                                        <p:tgtEl>
                                          <p:spTgt spid="11"/>
                                        </p:tgtEl>
                                        <p:attrNameLst>
                                          <p:attrName>style.visibility</p:attrName>
                                        </p:attrNameLst>
                                      </p:cBhvr>
                                      <p:to>
                                        <p:strVal val="hidden"/>
                                      </p:to>
                                    </p:set>
                                  </p:childTnLst>
                                </p:cTn>
                              </p:par>
                              <p:par>
                                <p:cTn id="96" presetID="10" presetClass="exit" presetSubtype="0" fill="hold" grpId="1" nodeType="withEffect">
                                  <p:stCondLst>
                                    <p:cond delay="4000"/>
                                  </p:stCondLst>
                                  <p:childTnLst>
                                    <p:animEffect transition="out" filter="fade">
                                      <p:cBhvr>
                                        <p:cTn id="97" dur="1000"/>
                                        <p:tgtEl>
                                          <p:spTgt spid="12"/>
                                        </p:tgtEl>
                                      </p:cBhvr>
                                    </p:animEffect>
                                    <p:set>
                                      <p:cBhvr>
                                        <p:cTn id="98" dur="1" fill="hold">
                                          <p:stCondLst>
                                            <p:cond delay="999"/>
                                          </p:stCondLst>
                                        </p:cTn>
                                        <p:tgtEl>
                                          <p:spTgt spid="12"/>
                                        </p:tgtEl>
                                        <p:attrNameLst>
                                          <p:attrName>style.visibility</p:attrName>
                                        </p:attrNameLst>
                                      </p:cBhvr>
                                      <p:to>
                                        <p:strVal val="hidden"/>
                                      </p:to>
                                    </p:set>
                                  </p:childTnLst>
                                </p:cTn>
                              </p:par>
                              <p:par>
                                <p:cTn id="99" presetID="10" presetClass="exit" presetSubtype="0" fill="hold" grpId="1" nodeType="withEffect">
                                  <p:stCondLst>
                                    <p:cond delay="4000"/>
                                  </p:stCondLst>
                                  <p:childTnLst>
                                    <p:animEffect transition="out" filter="fade">
                                      <p:cBhvr>
                                        <p:cTn id="100" dur="1000"/>
                                        <p:tgtEl>
                                          <p:spTgt spid="13"/>
                                        </p:tgtEl>
                                      </p:cBhvr>
                                    </p:animEffect>
                                    <p:set>
                                      <p:cBhvr>
                                        <p:cTn id="101" dur="1" fill="hold">
                                          <p:stCondLst>
                                            <p:cond delay="999"/>
                                          </p:stCondLst>
                                        </p:cTn>
                                        <p:tgtEl>
                                          <p:spTgt spid="13"/>
                                        </p:tgtEl>
                                        <p:attrNameLst>
                                          <p:attrName>style.visibility</p:attrName>
                                        </p:attrNameLst>
                                      </p:cBhvr>
                                      <p:to>
                                        <p:strVal val="hidden"/>
                                      </p:to>
                                    </p:set>
                                  </p:childTnLst>
                                </p:cTn>
                              </p:par>
                              <p:par>
                                <p:cTn id="102" presetID="10" presetClass="exit" presetSubtype="0" fill="hold" grpId="1" nodeType="withEffect">
                                  <p:stCondLst>
                                    <p:cond delay="4000"/>
                                  </p:stCondLst>
                                  <p:childTnLst>
                                    <p:animEffect transition="out" filter="fade">
                                      <p:cBhvr>
                                        <p:cTn id="103" dur="1000"/>
                                        <p:tgtEl>
                                          <p:spTgt spid="14"/>
                                        </p:tgtEl>
                                      </p:cBhvr>
                                    </p:animEffect>
                                    <p:set>
                                      <p:cBhvr>
                                        <p:cTn id="104" dur="1" fill="hold">
                                          <p:stCondLst>
                                            <p:cond delay="999"/>
                                          </p:stCondLst>
                                        </p:cTn>
                                        <p:tgtEl>
                                          <p:spTgt spid="14"/>
                                        </p:tgtEl>
                                        <p:attrNameLst>
                                          <p:attrName>style.visibility</p:attrName>
                                        </p:attrNameLst>
                                      </p:cBhvr>
                                      <p:to>
                                        <p:strVal val="hidden"/>
                                      </p:to>
                                    </p:set>
                                  </p:childTnLst>
                                </p:cTn>
                              </p:par>
                              <p:par>
                                <p:cTn id="105" presetID="10" presetClass="exit" presetSubtype="0" fill="hold" grpId="1" nodeType="withEffect">
                                  <p:stCondLst>
                                    <p:cond delay="4000"/>
                                  </p:stCondLst>
                                  <p:childTnLst>
                                    <p:animEffect transition="out" filter="fade">
                                      <p:cBhvr>
                                        <p:cTn id="106" dur="1000"/>
                                        <p:tgtEl>
                                          <p:spTgt spid="15"/>
                                        </p:tgtEl>
                                      </p:cBhvr>
                                    </p:animEffect>
                                    <p:set>
                                      <p:cBhvr>
                                        <p:cTn id="107" dur="1" fill="hold">
                                          <p:stCondLst>
                                            <p:cond delay="999"/>
                                          </p:stCondLst>
                                        </p:cTn>
                                        <p:tgtEl>
                                          <p:spTgt spid="15"/>
                                        </p:tgtEl>
                                        <p:attrNameLst>
                                          <p:attrName>style.visibility</p:attrName>
                                        </p:attrNameLst>
                                      </p:cBhvr>
                                      <p:to>
                                        <p:strVal val="hidden"/>
                                      </p:to>
                                    </p:set>
                                  </p:childTnLst>
                                </p:cTn>
                              </p:par>
                              <p:par>
                                <p:cTn id="108" presetID="10" presetClass="exit" presetSubtype="0" fill="hold" grpId="1" nodeType="withEffect">
                                  <p:stCondLst>
                                    <p:cond delay="4000"/>
                                  </p:stCondLst>
                                  <p:childTnLst>
                                    <p:animEffect transition="out" filter="fade">
                                      <p:cBhvr>
                                        <p:cTn id="109" dur="1000"/>
                                        <p:tgtEl>
                                          <p:spTgt spid="16"/>
                                        </p:tgtEl>
                                      </p:cBhvr>
                                    </p:animEffect>
                                    <p:set>
                                      <p:cBhvr>
                                        <p:cTn id="110" dur="1" fill="hold">
                                          <p:stCondLst>
                                            <p:cond delay="999"/>
                                          </p:stCondLst>
                                        </p:cTn>
                                        <p:tgtEl>
                                          <p:spTgt spid="16"/>
                                        </p:tgtEl>
                                        <p:attrNameLst>
                                          <p:attrName>style.visibility</p:attrName>
                                        </p:attrNameLst>
                                      </p:cBhvr>
                                      <p:to>
                                        <p:strVal val="hidden"/>
                                      </p:to>
                                    </p:set>
                                  </p:childTnLst>
                                </p:cTn>
                              </p:par>
                              <p:par>
                                <p:cTn id="111" presetID="10" presetClass="exit" presetSubtype="0" fill="hold" grpId="1" nodeType="withEffect">
                                  <p:stCondLst>
                                    <p:cond delay="4000"/>
                                  </p:stCondLst>
                                  <p:childTnLst>
                                    <p:animEffect transition="out" filter="fade">
                                      <p:cBhvr>
                                        <p:cTn id="112" dur="1000"/>
                                        <p:tgtEl>
                                          <p:spTgt spid="17"/>
                                        </p:tgtEl>
                                      </p:cBhvr>
                                    </p:animEffect>
                                    <p:set>
                                      <p:cBhvr>
                                        <p:cTn id="113" dur="1" fill="hold">
                                          <p:stCondLst>
                                            <p:cond delay="999"/>
                                          </p:stCondLst>
                                        </p:cTn>
                                        <p:tgtEl>
                                          <p:spTgt spid="17"/>
                                        </p:tgtEl>
                                        <p:attrNameLst>
                                          <p:attrName>style.visibility</p:attrName>
                                        </p:attrNameLst>
                                      </p:cBhvr>
                                      <p:to>
                                        <p:strVal val="hidden"/>
                                      </p:to>
                                    </p:set>
                                  </p:childTnLst>
                                </p:cTn>
                              </p:par>
                              <p:par>
                                <p:cTn id="114" presetID="10" presetClass="exit" presetSubtype="0" fill="hold" grpId="1" nodeType="withEffect">
                                  <p:stCondLst>
                                    <p:cond delay="4000"/>
                                  </p:stCondLst>
                                  <p:childTnLst>
                                    <p:animEffect transition="out" filter="fade">
                                      <p:cBhvr>
                                        <p:cTn id="115" dur="1000"/>
                                        <p:tgtEl>
                                          <p:spTgt spid="5"/>
                                        </p:tgtEl>
                                      </p:cBhvr>
                                    </p:animEffect>
                                    <p:set>
                                      <p:cBhvr>
                                        <p:cTn id="116" dur="1" fill="hold">
                                          <p:stCondLst>
                                            <p:cond delay="999"/>
                                          </p:stCondLst>
                                        </p:cTn>
                                        <p:tgtEl>
                                          <p:spTgt spid="5"/>
                                        </p:tgtEl>
                                        <p:attrNameLst>
                                          <p:attrName>style.visibility</p:attrName>
                                        </p:attrNameLst>
                                      </p:cBhvr>
                                      <p:to>
                                        <p:strVal val="hidden"/>
                                      </p:to>
                                    </p:set>
                                  </p:childTnLst>
                                </p:cTn>
                              </p:par>
                              <p:par>
                                <p:cTn id="117" presetID="10" presetClass="exit" presetSubtype="0" fill="hold" nodeType="withEffect">
                                  <p:stCondLst>
                                    <p:cond delay="4000"/>
                                  </p:stCondLst>
                                  <p:childTnLst>
                                    <p:animEffect transition="out" filter="fade">
                                      <p:cBhvr>
                                        <p:cTn id="118" dur="1000"/>
                                        <p:tgtEl>
                                          <p:spTgt spid="4"/>
                                        </p:tgtEl>
                                      </p:cBhvr>
                                    </p:animEffect>
                                    <p:set>
                                      <p:cBhvr>
                                        <p:cTn id="119"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2" grpId="0"/>
      <p:bldP spid="12" grpId="1"/>
      <p:bldP spid="13" grpId="0"/>
      <p:bldP spid="13" grpId="1"/>
      <p:bldP spid="14" grpId="0"/>
      <p:bldP spid="14" grpId="1"/>
      <p:bldP spid="15" grpId="0"/>
      <p:bldP spid="15" grpId="1"/>
      <p:bldP spid="16" grpId="0"/>
      <p:bldP spid="16" grpId="1"/>
      <p:bldP spid="17" grpId="0"/>
      <p:bldP spid="17"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22" name="Rectangle 21"/>
          <p:cNvSpPr/>
          <p:nvPr/>
        </p:nvSpPr>
        <p:spPr>
          <a:xfrm>
            <a:off x="1091370" y="2961478"/>
            <a:ext cx="9215502" cy="682630"/>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2600" dirty="0" smtClean="0">
                <a:solidFill>
                  <a:schemeClr val="bg1"/>
                </a:solidFill>
                <a:latin typeface="Arial" pitchFamily="34" charset="0"/>
                <a:cs typeface="Arial" pitchFamily="34" charset="0"/>
              </a:rPr>
              <a:t>BEST HEALTH CARE</a:t>
            </a:r>
            <a:endParaRPr lang="id-ID" sz="2600" dirty="0">
              <a:solidFill>
                <a:schemeClr val="bg1"/>
              </a:solidFill>
              <a:latin typeface="Arial" pitchFamily="34" charset="0"/>
              <a:cs typeface="Arial" pitchFamily="34" charset="0"/>
            </a:endParaRPr>
          </a:p>
        </p:txBody>
      </p:sp>
      <p:sp>
        <p:nvSpPr>
          <p:cNvPr id="24" name="Rectangle 23"/>
          <p:cNvSpPr/>
          <p:nvPr/>
        </p:nvSpPr>
        <p:spPr>
          <a:xfrm>
            <a:off x="1091370" y="3644108"/>
            <a:ext cx="9215502" cy="68263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2800" dirty="0" smtClean="0">
                <a:solidFill>
                  <a:schemeClr val="bg1">
                    <a:lumMod val="75000"/>
                  </a:schemeClr>
                </a:solidFill>
                <a:latin typeface="Arial" pitchFamily="34" charset="0"/>
                <a:cs typeface="Arial" pitchFamily="34" charset="0"/>
              </a:rPr>
              <a:t>BEST HEALTH CARE IN TOWN</a:t>
            </a:r>
            <a:endParaRPr lang="id-ID" sz="2800" dirty="0">
              <a:solidFill>
                <a:schemeClr val="bg1">
                  <a:lumMod val="75000"/>
                </a:schemeClr>
              </a:solidFill>
              <a:latin typeface="Arial" pitchFamily="34" charset="0"/>
              <a:cs typeface="Arial" pitchFamily="34" charset="0"/>
            </a:endParaRPr>
          </a:p>
        </p:txBody>
      </p:sp>
      <p:sp>
        <p:nvSpPr>
          <p:cNvPr id="25" name="Rectangle 24"/>
          <p:cNvSpPr/>
          <p:nvPr/>
        </p:nvSpPr>
        <p:spPr>
          <a:xfrm>
            <a:off x="1091370" y="4287050"/>
            <a:ext cx="9215502" cy="68263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2800" dirty="0" smtClean="0">
                <a:solidFill>
                  <a:schemeClr val="bg1">
                    <a:lumMod val="75000"/>
                  </a:schemeClr>
                </a:solidFill>
                <a:latin typeface="Arial" pitchFamily="34" charset="0"/>
                <a:cs typeface="Arial" pitchFamily="34" charset="0"/>
              </a:rPr>
              <a:t>BEST HEALTH CARE FOR CHILDREN</a:t>
            </a:r>
            <a:endParaRPr lang="id-ID" sz="2800" dirty="0">
              <a:solidFill>
                <a:schemeClr val="bg1">
                  <a:lumMod val="75000"/>
                </a:schemeClr>
              </a:solidFill>
              <a:latin typeface="Arial" pitchFamily="34" charset="0"/>
              <a:cs typeface="Arial" pitchFamily="34" charset="0"/>
            </a:endParaRPr>
          </a:p>
        </p:txBody>
      </p:sp>
      <p:sp>
        <p:nvSpPr>
          <p:cNvPr id="26" name="Rectangle 25"/>
          <p:cNvSpPr/>
          <p:nvPr/>
        </p:nvSpPr>
        <p:spPr>
          <a:xfrm>
            <a:off x="1091370" y="4929992"/>
            <a:ext cx="9215502" cy="68263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2800" dirty="0" smtClean="0">
                <a:solidFill>
                  <a:schemeClr val="bg1">
                    <a:lumMod val="75000"/>
                  </a:schemeClr>
                </a:solidFill>
                <a:latin typeface="Arial" pitchFamily="34" charset="0"/>
                <a:cs typeface="Arial" pitchFamily="34" charset="0"/>
              </a:rPr>
              <a:t>BEST HEALTH CARE FOR ELDER</a:t>
            </a:r>
            <a:endParaRPr lang="id-ID" sz="2800" dirty="0">
              <a:solidFill>
                <a:schemeClr val="bg1">
                  <a:lumMod val="75000"/>
                </a:schemeClr>
              </a:solidFill>
              <a:latin typeface="Arial" pitchFamily="34" charset="0"/>
              <a:cs typeface="Arial" pitchFamily="34" charset="0"/>
            </a:endParaRPr>
          </a:p>
        </p:txBody>
      </p:sp>
      <p:sp>
        <p:nvSpPr>
          <p:cNvPr id="10" name="Rectangle 9"/>
          <p:cNvSpPr/>
          <p:nvPr/>
        </p:nvSpPr>
        <p:spPr>
          <a:xfrm>
            <a:off x="1091370" y="2072472"/>
            <a:ext cx="9215502" cy="887419"/>
          </a:xfrm>
          <a:prstGeom prst="rect">
            <a:avLst/>
          </a:prstGeom>
          <a:solidFill>
            <a:srgbClr val="5E9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600" dirty="0">
              <a:solidFill>
                <a:schemeClr val="bg1"/>
              </a:solidFill>
              <a:latin typeface="Arial" pitchFamily="34" charset="0"/>
              <a:cs typeface="Arial" pitchFamily="34" charset="0"/>
            </a:endParaRPr>
          </a:p>
        </p:txBody>
      </p:sp>
      <p:sp>
        <p:nvSpPr>
          <p:cNvPr id="11" name="TextBox 10"/>
          <p:cNvSpPr txBox="1"/>
          <p:nvPr/>
        </p:nvSpPr>
        <p:spPr>
          <a:xfrm>
            <a:off x="1226551" y="2287965"/>
            <a:ext cx="8967342" cy="492443"/>
          </a:xfrm>
          <a:prstGeom prst="rect">
            <a:avLst/>
          </a:prstGeom>
          <a:noFill/>
        </p:spPr>
        <p:txBody>
          <a:bodyPr wrap="square" rtlCol="0">
            <a:spAutoFit/>
          </a:bodyPr>
          <a:lstStyle/>
          <a:p>
            <a:pPr algn="ctr"/>
            <a:r>
              <a:rPr lang="id-ID" sz="2600" dirty="0" smtClean="0">
                <a:solidFill>
                  <a:schemeClr val="bg1"/>
                </a:solidFill>
                <a:latin typeface="Arial" pitchFamily="34" charset="0"/>
                <a:cs typeface="Arial" pitchFamily="34" charset="0"/>
              </a:rPr>
              <a:t>ARE YOU TRYING TO FIND THE BEST HEALTH CARE?</a:t>
            </a:r>
            <a:endParaRPr lang="id-ID" sz="2600" dirty="0">
              <a:solidFill>
                <a:schemeClr val="bg1"/>
              </a:solidFill>
              <a:latin typeface="Arial" pitchFamily="34" charset="0"/>
              <a:cs typeface="Arial" pitchFamily="34" charset="0"/>
            </a:endParaRPr>
          </a:p>
        </p:txBody>
      </p:sp>
      <p:pic>
        <p:nvPicPr>
          <p:cNvPr id="12" name="Picture 11" descr="Search.png"/>
          <p:cNvPicPr>
            <a:picLocks noChangeAspect="1"/>
          </p:cNvPicPr>
          <p:nvPr/>
        </p:nvPicPr>
        <p:blipFill>
          <a:blip r:embed="rId4" cstate="print"/>
          <a:stretch>
            <a:fillRect/>
          </a:stretch>
        </p:blipFill>
        <p:spPr>
          <a:xfrm>
            <a:off x="10310048" y="2072472"/>
            <a:ext cx="887419" cy="887419"/>
          </a:xfrm>
          <a:prstGeom prst="rect">
            <a:avLst/>
          </a:prstGeom>
        </p:spPr>
      </p:pic>
      <p:grpSp>
        <p:nvGrpSpPr>
          <p:cNvPr id="13" name="Group 12"/>
          <p:cNvGrpSpPr/>
          <p:nvPr/>
        </p:nvGrpSpPr>
        <p:grpSpPr>
          <a:xfrm>
            <a:off x="9629005" y="1643844"/>
            <a:ext cx="2252679" cy="1849411"/>
            <a:chOff x="165852" y="1143778"/>
            <a:chExt cx="8501122" cy="4429156"/>
          </a:xfrm>
          <a:solidFill>
            <a:srgbClr val="FFC602"/>
          </a:solidFill>
        </p:grpSpPr>
        <p:sp>
          <p:nvSpPr>
            <p:cNvPr id="14" name="Oval 13"/>
            <p:cNvSpPr/>
            <p:nvPr/>
          </p:nvSpPr>
          <p:spPr>
            <a:xfrm>
              <a:off x="4166380" y="4501364"/>
              <a:ext cx="142876" cy="1071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Oval 14"/>
            <p:cNvSpPr/>
            <p:nvPr/>
          </p:nvSpPr>
          <p:spPr>
            <a:xfrm>
              <a:off x="4166380" y="1143778"/>
              <a:ext cx="142876" cy="1071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Oval 15"/>
            <p:cNvSpPr/>
            <p:nvPr/>
          </p:nvSpPr>
          <p:spPr>
            <a:xfrm rot="5400000">
              <a:off x="630199" y="2751133"/>
              <a:ext cx="142876" cy="1071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p:cNvSpPr/>
            <p:nvPr/>
          </p:nvSpPr>
          <p:spPr>
            <a:xfrm rot="5400000">
              <a:off x="8059751" y="2751133"/>
              <a:ext cx="142876" cy="1071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Oval 17"/>
            <p:cNvSpPr/>
            <p:nvPr/>
          </p:nvSpPr>
          <p:spPr>
            <a:xfrm rot="2100000">
              <a:off x="2103321" y="3945377"/>
              <a:ext cx="142876" cy="1071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Oval 18"/>
            <p:cNvSpPr/>
            <p:nvPr/>
          </p:nvSpPr>
          <p:spPr>
            <a:xfrm rot="19500000" flipV="1">
              <a:off x="6158001" y="3945378"/>
              <a:ext cx="142876" cy="1071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Oval 19"/>
            <p:cNvSpPr/>
            <p:nvPr/>
          </p:nvSpPr>
          <p:spPr>
            <a:xfrm rot="19500000" flipH="1">
              <a:off x="2120605" y="1373609"/>
              <a:ext cx="142876" cy="1071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Oval 20"/>
            <p:cNvSpPr/>
            <p:nvPr/>
          </p:nvSpPr>
          <p:spPr>
            <a:xfrm rot="2100000" flipH="1" flipV="1">
              <a:off x="6175285" y="1373610"/>
              <a:ext cx="142876" cy="10715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28" name="Picture 27" descr="Logo.png"/>
          <p:cNvPicPr>
            <a:picLocks noChangeAspect="1"/>
          </p:cNvPicPr>
          <p:nvPr/>
        </p:nvPicPr>
        <p:blipFill>
          <a:blip r:embed="rId5"/>
          <a:stretch>
            <a:fillRect/>
          </a:stretch>
        </p:blipFill>
        <p:spPr>
          <a:xfrm>
            <a:off x="94414" y="6215876"/>
            <a:ext cx="2218726" cy="581961"/>
          </a:xfrm>
          <a:prstGeom prst="rect">
            <a:avLst/>
          </a:prstGeom>
        </p:spPr>
      </p:pic>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anim calcmode="lin" valueType="num">
                                      <p:cBhvr>
                                        <p:cTn id="12" dur="500" fill="hold"/>
                                        <p:tgtEl>
                                          <p:spTgt spid="22"/>
                                        </p:tgtEl>
                                        <p:attrNameLst>
                                          <p:attrName>ppt_x</p:attrName>
                                        </p:attrNameLst>
                                      </p:cBhvr>
                                      <p:tavLst>
                                        <p:tav tm="0">
                                          <p:val>
                                            <p:strVal val="#ppt_x"/>
                                          </p:val>
                                        </p:tav>
                                        <p:tav tm="100000">
                                          <p:val>
                                            <p:strVal val="#ppt_x"/>
                                          </p:val>
                                        </p:tav>
                                      </p:tavLst>
                                    </p:anim>
                                    <p:anim calcmode="lin" valueType="num">
                                      <p:cBhvr>
                                        <p:cTn id="13" dur="500" fill="hold"/>
                                        <p:tgtEl>
                                          <p:spTgt spid="22"/>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anim calcmode="lin" valueType="num">
                                      <p:cBhvr>
                                        <p:cTn id="17" dur="500" fill="hold"/>
                                        <p:tgtEl>
                                          <p:spTgt spid="24"/>
                                        </p:tgtEl>
                                        <p:attrNameLst>
                                          <p:attrName>ppt_x</p:attrName>
                                        </p:attrNameLst>
                                      </p:cBhvr>
                                      <p:tavLst>
                                        <p:tav tm="0">
                                          <p:val>
                                            <p:strVal val="#ppt_x"/>
                                          </p:val>
                                        </p:tav>
                                        <p:tav tm="100000">
                                          <p:val>
                                            <p:strVal val="#ppt_x"/>
                                          </p:val>
                                        </p:tav>
                                      </p:tavLst>
                                    </p:anim>
                                    <p:anim calcmode="lin" valueType="num">
                                      <p:cBhvr>
                                        <p:cTn id="18" dur="500" fill="hold"/>
                                        <p:tgtEl>
                                          <p:spTgt spid="24"/>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anim calcmode="lin" valueType="num">
                                      <p:cBhvr>
                                        <p:cTn id="22" dur="500" fill="hold"/>
                                        <p:tgtEl>
                                          <p:spTgt spid="25"/>
                                        </p:tgtEl>
                                        <p:attrNameLst>
                                          <p:attrName>ppt_x</p:attrName>
                                        </p:attrNameLst>
                                      </p:cBhvr>
                                      <p:tavLst>
                                        <p:tav tm="0">
                                          <p:val>
                                            <p:strVal val="#ppt_x"/>
                                          </p:val>
                                        </p:tav>
                                        <p:tav tm="100000">
                                          <p:val>
                                            <p:strVal val="#ppt_x"/>
                                          </p:val>
                                        </p:tav>
                                      </p:tavLst>
                                    </p:anim>
                                    <p:anim calcmode="lin" valueType="num">
                                      <p:cBhvr>
                                        <p:cTn id="23" dur="500" fill="hold"/>
                                        <p:tgtEl>
                                          <p:spTgt spid="25"/>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anim calcmode="lin" valueType="num">
                                      <p:cBhvr>
                                        <p:cTn id="27" dur="500" fill="hold"/>
                                        <p:tgtEl>
                                          <p:spTgt spid="26"/>
                                        </p:tgtEl>
                                        <p:attrNameLst>
                                          <p:attrName>ppt_x</p:attrName>
                                        </p:attrNameLst>
                                      </p:cBhvr>
                                      <p:tavLst>
                                        <p:tav tm="0">
                                          <p:val>
                                            <p:strVal val="#ppt_x"/>
                                          </p:val>
                                        </p:tav>
                                        <p:tav tm="100000">
                                          <p:val>
                                            <p:strVal val="#ppt_x"/>
                                          </p:val>
                                        </p:tav>
                                      </p:tavLst>
                                    </p:anim>
                                    <p:anim calcmode="lin" valueType="num">
                                      <p:cBhvr>
                                        <p:cTn id="28" dur="500" fill="hold"/>
                                        <p:tgtEl>
                                          <p:spTgt spid="26"/>
                                        </p:tgtEl>
                                        <p:attrNameLst>
                                          <p:attrName>ppt_y</p:attrName>
                                        </p:attrNameLst>
                                      </p:cBhvr>
                                      <p:tavLst>
                                        <p:tav tm="0">
                                          <p:val>
                                            <p:strVal val="#ppt_y-.1"/>
                                          </p:val>
                                        </p:tav>
                                        <p:tav tm="100000">
                                          <p:val>
                                            <p:strVal val="#ppt_y"/>
                                          </p:val>
                                        </p:tav>
                                      </p:tavLst>
                                    </p:anim>
                                  </p:childTnLst>
                                </p:cTn>
                              </p:par>
                            </p:childTnLst>
                          </p:cTn>
                        </p:par>
                        <p:par>
                          <p:cTn id="29" fill="hold">
                            <p:stCondLst>
                              <p:cond delay="1500"/>
                            </p:stCondLst>
                            <p:childTnLst>
                              <p:par>
                                <p:cTn id="30" presetID="23" presetClass="entr" presetSubtype="16"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300" fill="hold"/>
                                        <p:tgtEl>
                                          <p:spTgt spid="13"/>
                                        </p:tgtEl>
                                        <p:attrNameLst>
                                          <p:attrName>ppt_w</p:attrName>
                                        </p:attrNameLst>
                                      </p:cBhvr>
                                      <p:tavLst>
                                        <p:tav tm="0">
                                          <p:val>
                                            <p:fltVal val="0"/>
                                          </p:val>
                                        </p:tav>
                                        <p:tav tm="100000">
                                          <p:val>
                                            <p:strVal val="#ppt_w"/>
                                          </p:val>
                                        </p:tav>
                                      </p:tavLst>
                                    </p:anim>
                                    <p:anim calcmode="lin" valueType="num">
                                      <p:cBhvr>
                                        <p:cTn id="33" dur="300" fill="hold"/>
                                        <p:tgtEl>
                                          <p:spTgt spid="13"/>
                                        </p:tgtEl>
                                        <p:attrNameLst>
                                          <p:attrName>ppt_h</p:attrName>
                                        </p:attrNameLst>
                                      </p:cBhvr>
                                      <p:tavLst>
                                        <p:tav tm="0">
                                          <p:val>
                                            <p:fltVal val="0"/>
                                          </p:val>
                                        </p:tav>
                                        <p:tav tm="100000">
                                          <p:val>
                                            <p:strVal val="#ppt_h"/>
                                          </p:val>
                                        </p:tav>
                                      </p:tavLst>
                                    </p:anim>
                                  </p:childTnLst>
                                </p:cTn>
                              </p:par>
                              <p:par>
                                <p:cTn id="34" presetID="10" presetClass="exit" presetSubtype="0" fill="hold" nodeType="withEffect">
                                  <p:stCondLst>
                                    <p:cond delay="300"/>
                                  </p:stCondLst>
                                  <p:childTnLst>
                                    <p:animEffect transition="out" filter="fade">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childTnLst>
                          </p:cTn>
                        </p:par>
                        <p:par>
                          <p:cTn id="37" fill="hold">
                            <p:stCondLst>
                              <p:cond delay="2300"/>
                            </p:stCondLst>
                            <p:childTnLst>
                              <p:par>
                                <p:cTn id="38" presetID="10" presetClass="exit" presetSubtype="0" fill="hold" grpId="0" nodeType="afterEffect">
                                  <p:stCondLst>
                                    <p:cond delay="2000"/>
                                  </p:stCondLst>
                                  <p:childTnLst>
                                    <p:animEffect transition="out" filter="fade">
                                      <p:cBhvr>
                                        <p:cTn id="39" dur="1000"/>
                                        <p:tgtEl>
                                          <p:spTgt spid="10"/>
                                        </p:tgtEl>
                                      </p:cBhvr>
                                    </p:animEffect>
                                    <p:set>
                                      <p:cBhvr>
                                        <p:cTn id="40" dur="1" fill="hold">
                                          <p:stCondLst>
                                            <p:cond delay="999"/>
                                          </p:stCondLst>
                                        </p:cTn>
                                        <p:tgtEl>
                                          <p:spTgt spid="10"/>
                                        </p:tgtEl>
                                        <p:attrNameLst>
                                          <p:attrName>style.visibility</p:attrName>
                                        </p:attrNameLst>
                                      </p:cBhvr>
                                      <p:to>
                                        <p:strVal val="hidden"/>
                                      </p:to>
                                    </p:set>
                                  </p:childTnLst>
                                </p:cTn>
                              </p:par>
                              <p:par>
                                <p:cTn id="41" presetID="10" presetClass="exit" presetSubtype="0" fill="hold" grpId="1" nodeType="withEffect">
                                  <p:stCondLst>
                                    <p:cond delay="2000"/>
                                  </p:stCondLst>
                                  <p:childTnLst>
                                    <p:animEffect transition="out" filter="fade">
                                      <p:cBhvr>
                                        <p:cTn id="42" dur="1000"/>
                                        <p:tgtEl>
                                          <p:spTgt spid="11"/>
                                        </p:tgtEl>
                                      </p:cBhvr>
                                    </p:animEffect>
                                    <p:set>
                                      <p:cBhvr>
                                        <p:cTn id="43" dur="1" fill="hold">
                                          <p:stCondLst>
                                            <p:cond delay="999"/>
                                          </p:stCondLst>
                                        </p:cTn>
                                        <p:tgtEl>
                                          <p:spTgt spid="11"/>
                                        </p:tgtEl>
                                        <p:attrNameLst>
                                          <p:attrName>style.visibility</p:attrName>
                                        </p:attrNameLst>
                                      </p:cBhvr>
                                      <p:to>
                                        <p:strVal val="hidden"/>
                                      </p:to>
                                    </p:set>
                                  </p:childTnLst>
                                </p:cTn>
                              </p:par>
                              <p:par>
                                <p:cTn id="44" presetID="10" presetClass="exit" presetSubtype="0" fill="hold" nodeType="withEffect">
                                  <p:stCondLst>
                                    <p:cond delay="2000"/>
                                  </p:stCondLst>
                                  <p:childTnLst>
                                    <p:animEffect transition="out" filter="fade">
                                      <p:cBhvr>
                                        <p:cTn id="45" dur="1000"/>
                                        <p:tgtEl>
                                          <p:spTgt spid="12"/>
                                        </p:tgtEl>
                                      </p:cBhvr>
                                    </p:animEffect>
                                    <p:set>
                                      <p:cBhvr>
                                        <p:cTn id="46" dur="1" fill="hold">
                                          <p:stCondLst>
                                            <p:cond delay="999"/>
                                          </p:stCondLst>
                                        </p:cTn>
                                        <p:tgtEl>
                                          <p:spTgt spid="12"/>
                                        </p:tgtEl>
                                        <p:attrNameLst>
                                          <p:attrName>style.visibility</p:attrName>
                                        </p:attrNameLst>
                                      </p:cBhvr>
                                      <p:to>
                                        <p:strVal val="hidden"/>
                                      </p:to>
                                    </p:set>
                                  </p:childTnLst>
                                </p:cTn>
                              </p:par>
                              <p:par>
                                <p:cTn id="47" presetID="10" presetClass="exit" presetSubtype="0" fill="hold" grpId="1" nodeType="withEffect">
                                  <p:stCondLst>
                                    <p:cond delay="2000"/>
                                  </p:stCondLst>
                                  <p:childTnLst>
                                    <p:animEffect transition="out" filter="fade">
                                      <p:cBhvr>
                                        <p:cTn id="48" dur="1000"/>
                                        <p:tgtEl>
                                          <p:spTgt spid="22"/>
                                        </p:tgtEl>
                                      </p:cBhvr>
                                    </p:animEffect>
                                    <p:set>
                                      <p:cBhvr>
                                        <p:cTn id="49" dur="1" fill="hold">
                                          <p:stCondLst>
                                            <p:cond delay="999"/>
                                          </p:stCondLst>
                                        </p:cTn>
                                        <p:tgtEl>
                                          <p:spTgt spid="22"/>
                                        </p:tgtEl>
                                        <p:attrNameLst>
                                          <p:attrName>style.visibility</p:attrName>
                                        </p:attrNameLst>
                                      </p:cBhvr>
                                      <p:to>
                                        <p:strVal val="hidden"/>
                                      </p:to>
                                    </p:set>
                                  </p:childTnLst>
                                </p:cTn>
                              </p:par>
                              <p:par>
                                <p:cTn id="50" presetID="10" presetClass="exit" presetSubtype="0" fill="hold" grpId="1" nodeType="withEffect">
                                  <p:stCondLst>
                                    <p:cond delay="2000"/>
                                  </p:stCondLst>
                                  <p:childTnLst>
                                    <p:animEffect transition="out" filter="fade">
                                      <p:cBhvr>
                                        <p:cTn id="51" dur="1000"/>
                                        <p:tgtEl>
                                          <p:spTgt spid="24"/>
                                        </p:tgtEl>
                                      </p:cBhvr>
                                    </p:animEffect>
                                    <p:set>
                                      <p:cBhvr>
                                        <p:cTn id="52" dur="1" fill="hold">
                                          <p:stCondLst>
                                            <p:cond delay="999"/>
                                          </p:stCondLst>
                                        </p:cTn>
                                        <p:tgtEl>
                                          <p:spTgt spid="24"/>
                                        </p:tgtEl>
                                        <p:attrNameLst>
                                          <p:attrName>style.visibility</p:attrName>
                                        </p:attrNameLst>
                                      </p:cBhvr>
                                      <p:to>
                                        <p:strVal val="hidden"/>
                                      </p:to>
                                    </p:set>
                                  </p:childTnLst>
                                </p:cTn>
                              </p:par>
                              <p:par>
                                <p:cTn id="53" presetID="10" presetClass="exit" presetSubtype="0" fill="hold" grpId="1" nodeType="withEffect">
                                  <p:stCondLst>
                                    <p:cond delay="2000"/>
                                  </p:stCondLst>
                                  <p:childTnLst>
                                    <p:animEffect transition="out" filter="fade">
                                      <p:cBhvr>
                                        <p:cTn id="54" dur="1000"/>
                                        <p:tgtEl>
                                          <p:spTgt spid="25"/>
                                        </p:tgtEl>
                                      </p:cBhvr>
                                    </p:animEffect>
                                    <p:set>
                                      <p:cBhvr>
                                        <p:cTn id="55" dur="1" fill="hold">
                                          <p:stCondLst>
                                            <p:cond delay="999"/>
                                          </p:stCondLst>
                                        </p:cTn>
                                        <p:tgtEl>
                                          <p:spTgt spid="25"/>
                                        </p:tgtEl>
                                        <p:attrNameLst>
                                          <p:attrName>style.visibility</p:attrName>
                                        </p:attrNameLst>
                                      </p:cBhvr>
                                      <p:to>
                                        <p:strVal val="hidden"/>
                                      </p:to>
                                    </p:set>
                                  </p:childTnLst>
                                </p:cTn>
                              </p:par>
                              <p:par>
                                <p:cTn id="56" presetID="10" presetClass="exit" presetSubtype="0" fill="hold" grpId="1" nodeType="withEffect">
                                  <p:stCondLst>
                                    <p:cond delay="2000"/>
                                  </p:stCondLst>
                                  <p:childTnLst>
                                    <p:animEffect transition="out" filter="fade">
                                      <p:cBhvr>
                                        <p:cTn id="57" dur="1000"/>
                                        <p:tgtEl>
                                          <p:spTgt spid="26"/>
                                        </p:tgtEl>
                                      </p:cBhvr>
                                    </p:animEffect>
                                    <p:set>
                                      <p:cBhvr>
                                        <p:cTn id="58" dur="1" fill="hold">
                                          <p:stCondLst>
                                            <p:cond delay="9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4" grpId="0" animBg="1"/>
      <p:bldP spid="24" grpId="1" animBg="1"/>
      <p:bldP spid="25" grpId="0" animBg="1"/>
      <p:bldP spid="25" grpId="1" animBg="1"/>
      <p:bldP spid="26" grpId="0" animBg="1"/>
      <p:bldP spid="26" grpId="1" animBg="1"/>
      <p:bldP spid="10" grpId="0" animBg="1"/>
      <p:bldP spid="11" grpId="0"/>
      <p:bldP spid="1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37422" y="1143778"/>
            <a:ext cx="9644130" cy="714380"/>
          </a:xfrm>
          <a:prstGeom prst="rect">
            <a:avLst/>
          </a:prstGeom>
          <a:solidFill>
            <a:srgbClr val="5E9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smtClean="0">
                <a:solidFill>
                  <a:schemeClr val="bg1"/>
                </a:solidFill>
                <a:latin typeface="Arial" pitchFamily="34" charset="0"/>
                <a:cs typeface="Arial" pitchFamily="34" charset="0"/>
              </a:rPr>
              <a:t>BUT YOU CAN’T FIND ANY BECAUSE</a:t>
            </a:r>
            <a:endParaRPr lang="id-ID" sz="2800" dirty="0">
              <a:solidFill>
                <a:schemeClr val="bg1"/>
              </a:solidFill>
              <a:latin typeface="Arial" pitchFamily="34" charset="0"/>
              <a:cs typeface="Arial" pitchFamily="34" charset="0"/>
            </a:endParaRPr>
          </a:p>
        </p:txBody>
      </p:sp>
      <p:sp>
        <p:nvSpPr>
          <p:cNvPr id="6" name="Rectangle 5"/>
          <p:cNvSpPr/>
          <p:nvPr/>
        </p:nvSpPr>
        <p:spPr>
          <a:xfrm>
            <a:off x="1533513" y="2450005"/>
            <a:ext cx="4306646" cy="694037"/>
          </a:xfrm>
          <a:prstGeom prst="rect">
            <a:avLst/>
          </a:prstGeom>
          <a:solidFill>
            <a:srgbClr val="E74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smtClean="0">
                <a:solidFill>
                  <a:schemeClr val="bg1"/>
                </a:solidFill>
                <a:latin typeface="Arial" pitchFamily="34" charset="0"/>
                <a:cs typeface="Arial" pitchFamily="34" charset="0"/>
              </a:rPr>
              <a:t>PROBLEMS #1</a:t>
            </a:r>
          </a:p>
        </p:txBody>
      </p:sp>
      <p:pic>
        <p:nvPicPr>
          <p:cNvPr id="7" name="Picture 6" descr="Thumb-Down.png"/>
          <p:cNvPicPr>
            <a:picLocks noChangeAspect="1"/>
          </p:cNvPicPr>
          <p:nvPr/>
        </p:nvPicPr>
        <p:blipFill>
          <a:blip r:embed="rId2" cstate="print"/>
          <a:stretch>
            <a:fillRect/>
          </a:stretch>
        </p:blipFill>
        <p:spPr>
          <a:xfrm>
            <a:off x="451604" y="2286786"/>
            <a:ext cx="1000132" cy="1000132"/>
          </a:xfrm>
          <a:prstGeom prst="rect">
            <a:avLst/>
          </a:prstGeom>
        </p:spPr>
      </p:pic>
      <p:sp>
        <p:nvSpPr>
          <p:cNvPr id="8" name="Rectangle 7"/>
          <p:cNvSpPr/>
          <p:nvPr/>
        </p:nvSpPr>
        <p:spPr>
          <a:xfrm>
            <a:off x="7411795" y="2378567"/>
            <a:ext cx="4306646" cy="765475"/>
          </a:xfrm>
          <a:prstGeom prst="rect">
            <a:avLst/>
          </a:prstGeom>
          <a:solidFill>
            <a:srgbClr val="E74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smtClean="0">
                <a:solidFill>
                  <a:schemeClr val="bg1"/>
                </a:solidFill>
                <a:latin typeface="Arial" pitchFamily="34" charset="0"/>
                <a:cs typeface="Arial" pitchFamily="34" charset="0"/>
              </a:rPr>
              <a:t>PROBLEMS #2</a:t>
            </a:r>
          </a:p>
        </p:txBody>
      </p:sp>
      <p:pic>
        <p:nvPicPr>
          <p:cNvPr id="9" name="Picture 8" descr="Thumb-Down.png"/>
          <p:cNvPicPr>
            <a:picLocks noChangeAspect="1"/>
          </p:cNvPicPr>
          <p:nvPr/>
        </p:nvPicPr>
        <p:blipFill>
          <a:blip r:embed="rId2" cstate="print"/>
          <a:stretch>
            <a:fillRect/>
          </a:stretch>
        </p:blipFill>
        <p:spPr>
          <a:xfrm>
            <a:off x="6329886" y="2286786"/>
            <a:ext cx="1000132" cy="1000132"/>
          </a:xfrm>
          <a:prstGeom prst="rect">
            <a:avLst/>
          </a:prstGeom>
        </p:spPr>
      </p:pic>
      <p:sp>
        <p:nvSpPr>
          <p:cNvPr id="10" name="Rectangle 9"/>
          <p:cNvSpPr/>
          <p:nvPr/>
        </p:nvSpPr>
        <p:spPr>
          <a:xfrm>
            <a:off x="1553880" y="3807327"/>
            <a:ext cx="4306646" cy="765475"/>
          </a:xfrm>
          <a:prstGeom prst="rect">
            <a:avLst/>
          </a:prstGeom>
          <a:solidFill>
            <a:srgbClr val="E74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smtClean="0">
                <a:solidFill>
                  <a:schemeClr val="bg1"/>
                </a:solidFill>
                <a:latin typeface="Arial" pitchFamily="34" charset="0"/>
                <a:cs typeface="Arial" pitchFamily="34" charset="0"/>
              </a:rPr>
              <a:t>PROBLEMS #3</a:t>
            </a:r>
          </a:p>
        </p:txBody>
      </p:sp>
      <p:pic>
        <p:nvPicPr>
          <p:cNvPr id="11" name="Picture 10" descr="Thumb-Down.png"/>
          <p:cNvPicPr>
            <a:picLocks noChangeAspect="1"/>
          </p:cNvPicPr>
          <p:nvPr/>
        </p:nvPicPr>
        <p:blipFill>
          <a:blip r:embed="rId2" cstate="print"/>
          <a:stretch>
            <a:fillRect/>
          </a:stretch>
        </p:blipFill>
        <p:spPr>
          <a:xfrm>
            <a:off x="471971" y="3715546"/>
            <a:ext cx="1000132" cy="1000132"/>
          </a:xfrm>
          <a:prstGeom prst="rect">
            <a:avLst/>
          </a:prstGeom>
        </p:spPr>
      </p:pic>
      <p:sp>
        <p:nvSpPr>
          <p:cNvPr id="12" name="Rectangle 11"/>
          <p:cNvSpPr/>
          <p:nvPr/>
        </p:nvSpPr>
        <p:spPr>
          <a:xfrm>
            <a:off x="7432162" y="3807327"/>
            <a:ext cx="4306646" cy="765475"/>
          </a:xfrm>
          <a:prstGeom prst="rect">
            <a:avLst/>
          </a:prstGeom>
          <a:solidFill>
            <a:srgbClr val="E74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smtClean="0">
                <a:solidFill>
                  <a:schemeClr val="bg1"/>
                </a:solidFill>
                <a:latin typeface="Arial" pitchFamily="34" charset="0"/>
                <a:cs typeface="Arial" pitchFamily="34" charset="0"/>
              </a:rPr>
              <a:t>PROBLEMS #4</a:t>
            </a:r>
          </a:p>
        </p:txBody>
      </p:sp>
      <p:pic>
        <p:nvPicPr>
          <p:cNvPr id="13" name="Picture 12" descr="Thumb-Down.png"/>
          <p:cNvPicPr>
            <a:picLocks noChangeAspect="1"/>
          </p:cNvPicPr>
          <p:nvPr/>
        </p:nvPicPr>
        <p:blipFill>
          <a:blip r:embed="rId2" cstate="print"/>
          <a:stretch>
            <a:fillRect/>
          </a:stretch>
        </p:blipFill>
        <p:spPr>
          <a:xfrm>
            <a:off x="6350253" y="3715546"/>
            <a:ext cx="1000132" cy="1000132"/>
          </a:xfrm>
          <a:prstGeom prst="rect">
            <a:avLst/>
          </a:prstGeom>
        </p:spPr>
      </p:pic>
      <p:sp>
        <p:nvSpPr>
          <p:cNvPr id="14" name="Rectangle 13"/>
          <p:cNvSpPr/>
          <p:nvPr/>
        </p:nvSpPr>
        <p:spPr>
          <a:xfrm>
            <a:off x="1533513" y="5236087"/>
            <a:ext cx="4306646" cy="765475"/>
          </a:xfrm>
          <a:prstGeom prst="rect">
            <a:avLst/>
          </a:prstGeom>
          <a:solidFill>
            <a:srgbClr val="E74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smtClean="0">
                <a:solidFill>
                  <a:schemeClr val="bg1"/>
                </a:solidFill>
                <a:latin typeface="Arial" pitchFamily="34" charset="0"/>
                <a:cs typeface="Arial" pitchFamily="34" charset="0"/>
              </a:rPr>
              <a:t>PROBLEMS #5</a:t>
            </a:r>
          </a:p>
        </p:txBody>
      </p:sp>
      <p:pic>
        <p:nvPicPr>
          <p:cNvPr id="15" name="Picture 14" descr="Thumb-Down.png"/>
          <p:cNvPicPr>
            <a:picLocks noChangeAspect="1"/>
          </p:cNvPicPr>
          <p:nvPr/>
        </p:nvPicPr>
        <p:blipFill>
          <a:blip r:embed="rId2" cstate="print"/>
          <a:stretch>
            <a:fillRect/>
          </a:stretch>
        </p:blipFill>
        <p:spPr>
          <a:xfrm>
            <a:off x="451604" y="5144306"/>
            <a:ext cx="1000132" cy="1000132"/>
          </a:xfrm>
          <a:prstGeom prst="rect">
            <a:avLst/>
          </a:prstGeom>
        </p:spPr>
      </p:pic>
      <p:sp>
        <p:nvSpPr>
          <p:cNvPr id="16" name="Rectangle 15"/>
          <p:cNvSpPr/>
          <p:nvPr/>
        </p:nvSpPr>
        <p:spPr>
          <a:xfrm>
            <a:off x="7411795" y="5236087"/>
            <a:ext cx="4306646" cy="765475"/>
          </a:xfrm>
          <a:prstGeom prst="rect">
            <a:avLst/>
          </a:prstGeom>
          <a:solidFill>
            <a:srgbClr val="E74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smtClean="0">
                <a:solidFill>
                  <a:schemeClr val="bg1"/>
                </a:solidFill>
                <a:latin typeface="Arial" pitchFamily="34" charset="0"/>
                <a:cs typeface="Arial" pitchFamily="34" charset="0"/>
              </a:rPr>
              <a:t>PROBLEMS #6</a:t>
            </a:r>
          </a:p>
        </p:txBody>
      </p:sp>
      <p:pic>
        <p:nvPicPr>
          <p:cNvPr id="17" name="Picture 16" descr="Thumb-Down.png"/>
          <p:cNvPicPr>
            <a:picLocks noChangeAspect="1"/>
          </p:cNvPicPr>
          <p:nvPr/>
        </p:nvPicPr>
        <p:blipFill>
          <a:blip r:embed="rId2" cstate="print"/>
          <a:stretch>
            <a:fillRect/>
          </a:stretch>
        </p:blipFill>
        <p:spPr>
          <a:xfrm>
            <a:off x="6329886" y="5144306"/>
            <a:ext cx="1000132" cy="1000132"/>
          </a:xfrm>
          <a:prstGeom prst="rect">
            <a:avLst/>
          </a:prstGeom>
        </p:spPr>
      </p:pic>
      <p:pic>
        <p:nvPicPr>
          <p:cNvPr id="19" name="Picture 18" descr="Logo.png"/>
          <p:cNvPicPr>
            <a:picLocks noChangeAspect="1"/>
          </p:cNvPicPr>
          <p:nvPr/>
        </p:nvPicPr>
        <p:blipFill>
          <a:blip r:embed="rId3"/>
          <a:stretch>
            <a:fillRect/>
          </a:stretch>
        </p:blipFill>
        <p:spPr>
          <a:xfrm>
            <a:off x="94414" y="6215876"/>
            <a:ext cx="2218726" cy="581961"/>
          </a:xfrm>
          <a:prstGeom prst="rect">
            <a:avLst/>
          </a:prstGeom>
        </p:spPr>
      </p:pic>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7"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900" decel="100000" fill="hold"/>
                                        <p:tgtEl>
                                          <p:spTgt spid="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17" presetID="22" presetClass="entr" presetSubtype="8" fill="hold" grpId="0" nodeType="withEffect">
                                  <p:stCondLst>
                                    <p:cond delay="100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par>
                                <p:cTn id="20" presetID="37" presetClass="entr" presetSubtype="0" fill="hold" nodeType="withEffect">
                                  <p:stCondLst>
                                    <p:cond delay="3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900" decel="100000" fill="hold"/>
                                        <p:tgtEl>
                                          <p:spTgt spid="9"/>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26" presetID="22" presetClass="entr" presetSubtype="8" fill="hold" grpId="0" nodeType="withEffect">
                                  <p:stCondLst>
                                    <p:cond delay="130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par>
                                <p:cTn id="29" presetID="37" presetClass="entr" presetSubtype="0" fill="hold" nodeType="withEffect">
                                  <p:stCondLst>
                                    <p:cond delay="60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900" decel="100000" fill="hold"/>
                                        <p:tgtEl>
                                          <p:spTgt spid="11"/>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35" presetID="22" presetClass="entr" presetSubtype="8" fill="hold" grpId="0" nodeType="withEffect">
                                  <p:stCondLst>
                                    <p:cond delay="160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par>
                                <p:cTn id="38" presetID="37" presetClass="entr" presetSubtype="0" fill="hold" nodeType="withEffect">
                                  <p:stCondLst>
                                    <p:cond delay="9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anim calcmode="lin" valueType="num">
                                      <p:cBhvr>
                                        <p:cTn id="41" dur="1000" fill="hold"/>
                                        <p:tgtEl>
                                          <p:spTgt spid="13"/>
                                        </p:tgtEl>
                                        <p:attrNameLst>
                                          <p:attrName>ppt_x</p:attrName>
                                        </p:attrNameLst>
                                      </p:cBhvr>
                                      <p:tavLst>
                                        <p:tav tm="0">
                                          <p:val>
                                            <p:strVal val="#ppt_x"/>
                                          </p:val>
                                        </p:tav>
                                        <p:tav tm="100000">
                                          <p:val>
                                            <p:strVal val="#ppt_x"/>
                                          </p:val>
                                        </p:tav>
                                      </p:tavLst>
                                    </p:anim>
                                    <p:anim calcmode="lin" valueType="num">
                                      <p:cBhvr>
                                        <p:cTn id="42" dur="900" decel="100000" fill="hold"/>
                                        <p:tgtEl>
                                          <p:spTgt spid="13"/>
                                        </p:tgtEl>
                                        <p:attrNameLst>
                                          <p:attrName>ppt_y</p:attrName>
                                        </p:attrNameLst>
                                      </p:cBhvr>
                                      <p:tavLst>
                                        <p:tav tm="0">
                                          <p:val>
                                            <p:strVal val="#ppt_y+1"/>
                                          </p:val>
                                        </p:tav>
                                        <p:tav tm="100000">
                                          <p:val>
                                            <p:strVal val="#ppt_y-.03"/>
                                          </p:val>
                                        </p:tav>
                                      </p:tavLst>
                                    </p:anim>
                                    <p:anim calcmode="lin" valueType="num">
                                      <p:cBhvr>
                                        <p:cTn id="43"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44" presetID="22" presetClass="entr" presetSubtype="8" fill="hold" grpId="0" nodeType="withEffect">
                                  <p:stCondLst>
                                    <p:cond delay="1900"/>
                                  </p:stCondLst>
                                  <p:childTnLst>
                                    <p:set>
                                      <p:cBhvr>
                                        <p:cTn id="45" dur="1" fill="hold">
                                          <p:stCondLst>
                                            <p:cond delay="0"/>
                                          </p:stCondLst>
                                        </p:cTn>
                                        <p:tgtEl>
                                          <p:spTgt spid="12"/>
                                        </p:tgtEl>
                                        <p:attrNameLst>
                                          <p:attrName>style.visibility</p:attrName>
                                        </p:attrNameLst>
                                      </p:cBhvr>
                                      <p:to>
                                        <p:strVal val="visible"/>
                                      </p:to>
                                    </p:set>
                                    <p:animEffect transition="in" filter="wipe(left)">
                                      <p:cBhvr>
                                        <p:cTn id="46" dur="500"/>
                                        <p:tgtEl>
                                          <p:spTgt spid="12"/>
                                        </p:tgtEl>
                                      </p:cBhvr>
                                    </p:animEffect>
                                  </p:childTnLst>
                                </p:cTn>
                              </p:par>
                              <p:par>
                                <p:cTn id="47" presetID="37" presetClass="entr" presetSubtype="0" fill="hold" nodeType="withEffect">
                                  <p:stCondLst>
                                    <p:cond delay="120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22" presetClass="entr" presetSubtype="8" fill="hold" grpId="0" nodeType="withEffect">
                                  <p:stCondLst>
                                    <p:cond delay="220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500"/>
                                        <p:tgtEl>
                                          <p:spTgt spid="14"/>
                                        </p:tgtEl>
                                      </p:cBhvr>
                                    </p:animEffect>
                                  </p:childTnLst>
                                </p:cTn>
                              </p:par>
                              <p:par>
                                <p:cTn id="56" presetID="37" presetClass="entr" presetSubtype="0" fill="hold" nodeType="withEffect">
                                  <p:stCondLst>
                                    <p:cond delay="150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1000"/>
                                        <p:tgtEl>
                                          <p:spTgt spid="17"/>
                                        </p:tgtEl>
                                      </p:cBhvr>
                                    </p:animEffect>
                                    <p:anim calcmode="lin" valueType="num">
                                      <p:cBhvr>
                                        <p:cTn id="59" dur="1000" fill="hold"/>
                                        <p:tgtEl>
                                          <p:spTgt spid="17"/>
                                        </p:tgtEl>
                                        <p:attrNameLst>
                                          <p:attrName>ppt_x</p:attrName>
                                        </p:attrNameLst>
                                      </p:cBhvr>
                                      <p:tavLst>
                                        <p:tav tm="0">
                                          <p:val>
                                            <p:strVal val="#ppt_x"/>
                                          </p:val>
                                        </p:tav>
                                        <p:tav tm="100000">
                                          <p:val>
                                            <p:strVal val="#ppt_x"/>
                                          </p:val>
                                        </p:tav>
                                      </p:tavLst>
                                    </p:anim>
                                    <p:anim calcmode="lin" valueType="num">
                                      <p:cBhvr>
                                        <p:cTn id="60" dur="900" decel="100000" fill="hold"/>
                                        <p:tgtEl>
                                          <p:spTgt spid="17"/>
                                        </p:tgtEl>
                                        <p:attrNameLst>
                                          <p:attrName>ppt_y</p:attrName>
                                        </p:attrNameLst>
                                      </p:cBhvr>
                                      <p:tavLst>
                                        <p:tav tm="0">
                                          <p:val>
                                            <p:strVal val="#ppt_y+1"/>
                                          </p:val>
                                        </p:tav>
                                        <p:tav tm="100000">
                                          <p:val>
                                            <p:strVal val="#ppt_y-.03"/>
                                          </p:val>
                                        </p:tav>
                                      </p:tavLst>
                                    </p:anim>
                                    <p:anim calcmode="lin" valueType="num">
                                      <p:cBhvr>
                                        <p:cTn id="61"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62" presetID="22" presetClass="entr" presetSubtype="8" fill="hold" grpId="0" nodeType="withEffect">
                                  <p:stCondLst>
                                    <p:cond delay="2500"/>
                                  </p:stCondLst>
                                  <p:childTnLst>
                                    <p:set>
                                      <p:cBhvr>
                                        <p:cTn id="63" dur="1" fill="hold">
                                          <p:stCondLst>
                                            <p:cond delay="0"/>
                                          </p:stCondLst>
                                        </p:cTn>
                                        <p:tgtEl>
                                          <p:spTgt spid="16"/>
                                        </p:tgtEl>
                                        <p:attrNameLst>
                                          <p:attrName>style.visibility</p:attrName>
                                        </p:attrNameLst>
                                      </p:cBhvr>
                                      <p:to>
                                        <p:strVal val="visible"/>
                                      </p:to>
                                    </p:set>
                                    <p:animEffect transition="in" filter="wipe(left)">
                                      <p:cBhvr>
                                        <p:cTn id="64" dur="500"/>
                                        <p:tgtEl>
                                          <p:spTgt spid="16"/>
                                        </p:tgtEl>
                                      </p:cBhvr>
                                    </p:animEffect>
                                  </p:childTnLst>
                                </p:cTn>
                              </p:par>
                            </p:childTnLst>
                          </p:cTn>
                        </p:par>
                        <p:par>
                          <p:cTn id="65" fill="hold">
                            <p:stCondLst>
                              <p:cond delay="4000"/>
                            </p:stCondLst>
                            <p:childTnLst>
                              <p:par>
                                <p:cTn id="66" presetID="42" presetClass="exit" presetSubtype="0" fill="hold" grpId="1" nodeType="afterEffect">
                                  <p:stCondLst>
                                    <p:cond delay="2500"/>
                                  </p:stCondLst>
                                  <p:childTnLst>
                                    <p:animEffect transition="out" filter="fade">
                                      <p:cBhvr>
                                        <p:cTn id="67" dur="1000"/>
                                        <p:tgtEl>
                                          <p:spTgt spid="5"/>
                                        </p:tgtEl>
                                      </p:cBhvr>
                                    </p:animEffect>
                                    <p:anim calcmode="lin" valueType="num">
                                      <p:cBhvr>
                                        <p:cTn id="68" dur="1000"/>
                                        <p:tgtEl>
                                          <p:spTgt spid="5"/>
                                        </p:tgtEl>
                                        <p:attrNameLst>
                                          <p:attrName>ppt_x</p:attrName>
                                        </p:attrNameLst>
                                      </p:cBhvr>
                                      <p:tavLst>
                                        <p:tav tm="0">
                                          <p:val>
                                            <p:strVal val="ppt_x"/>
                                          </p:val>
                                        </p:tav>
                                        <p:tav tm="100000">
                                          <p:val>
                                            <p:strVal val="ppt_x"/>
                                          </p:val>
                                        </p:tav>
                                      </p:tavLst>
                                    </p:anim>
                                    <p:anim calcmode="lin" valueType="num">
                                      <p:cBhvr>
                                        <p:cTn id="69" dur="1000"/>
                                        <p:tgtEl>
                                          <p:spTgt spid="5"/>
                                        </p:tgtEl>
                                        <p:attrNameLst>
                                          <p:attrName>ppt_y</p:attrName>
                                        </p:attrNameLst>
                                      </p:cBhvr>
                                      <p:tavLst>
                                        <p:tav tm="0">
                                          <p:val>
                                            <p:strVal val="ppt_y"/>
                                          </p:val>
                                        </p:tav>
                                        <p:tav tm="100000">
                                          <p:val>
                                            <p:strVal val="ppt_y+.1"/>
                                          </p:val>
                                        </p:tav>
                                      </p:tavLst>
                                    </p:anim>
                                    <p:set>
                                      <p:cBhvr>
                                        <p:cTn id="70" dur="1" fill="hold">
                                          <p:stCondLst>
                                            <p:cond delay="999"/>
                                          </p:stCondLst>
                                        </p:cTn>
                                        <p:tgtEl>
                                          <p:spTgt spid="5"/>
                                        </p:tgtEl>
                                        <p:attrNameLst>
                                          <p:attrName>style.visibility</p:attrName>
                                        </p:attrNameLst>
                                      </p:cBhvr>
                                      <p:to>
                                        <p:strVal val="hidden"/>
                                      </p:to>
                                    </p:set>
                                  </p:childTnLst>
                                </p:cTn>
                              </p:par>
                              <p:par>
                                <p:cTn id="71" presetID="42" presetClass="exit" presetSubtype="0" fill="hold" grpId="1" nodeType="withEffect">
                                  <p:stCondLst>
                                    <p:cond delay="2500"/>
                                  </p:stCondLst>
                                  <p:childTnLst>
                                    <p:animEffect transition="out" filter="fade">
                                      <p:cBhvr>
                                        <p:cTn id="72" dur="1000"/>
                                        <p:tgtEl>
                                          <p:spTgt spid="6"/>
                                        </p:tgtEl>
                                      </p:cBhvr>
                                    </p:animEffect>
                                    <p:anim calcmode="lin" valueType="num">
                                      <p:cBhvr>
                                        <p:cTn id="73" dur="1000"/>
                                        <p:tgtEl>
                                          <p:spTgt spid="6"/>
                                        </p:tgtEl>
                                        <p:attrNameLst>
                                          <p:attrName>ppt_x</p:attrName>
                                        </p:attrNameLst>
                                      </p:cBhvr>
                                      <p:tavLst>
                                        <p:tav tm="0">
                                          <p:val>
                                            <p:strVal val="ppt_x"/>
                                          </p:val>
                                        </p:tav>
                                        <p:tav tm="100000">
                                          <p:val>
                                            <p:strVal val="ppt_x"/>
                                          </p:val>
                                        </p:tav>
                                      </p:tavLst>
                                    </p:anim>
                                    <p:anim calcmode="lin" valueType="num">
                                      <p:cBhvr>
                                        <p:cTn id="74" dur="1000"/>
                                        <p:tgtEl>
                                          <p:spTgt spid="6"/>
                                        </p:tgtEl>
                                        <p:attrNameLst>
                                          <p:attrName>ppt_y</p:attrName>
                                        </p:attrNameLst>
                                      </p:cBhvr>
                                      <p:tavLst>
                                        <p:tav tm="0">
                                          <p:val>
                                            <p:strVal val="ppt_y"/>
                                          </p:val>
                                        </p:tav>
                                        <p:tav tm="100000">
                                          <p:val>
                                            <p:strVal val="ppt_y+.1"/>
                                          </p:val>
                                        </p:tav>
                                      </p:tavLst>
                                    </p:anim>
                                    <p:set>
                                      <p:cBhvr>
                                        <p:cTn id="75" dur="1" fill="hold">
                                          <p:stCondLst>
                                            <p:cond delay="999"/>
                                          </p:stCondLst>
                                        </p:cTn>
                                        <p:tgtEl>
                                          <p:spTgt spid="6"/>
                                        </p:tgtEl>
                                        <p:attrNameLst>
                                          <p:attrName>style.visibility</p:attrName>
                                        </p:attrNameLst>
                                      </p:cBhvr>
                                      <p:to>
                                        <p:strVal val="hidden"/>
                                      </p:to>
                                    </p:set>
                                  </p:childTnLst>
                                </p:cTn>
                              </p:par>
                              <p:par>
                                <p:cTn id="76" presetID="42" presetClass="exit" presetSubtype="0" fill="hold" nodeType="withEffect">
                                  <p:stCondLst>
                                    <p:cond delay="2500"/>
                                  </p:stCondLst>
                                  <p:childTnLst>
                                    <p:animEffect transition="out" filter="fade">
                                      <p:cBhvr>
                                        <p:cTn id="77" dur="1000"/>
                                        <p:tgtEl>
                                          <p:spTgt spid="7"/>
                                        </p:tgtEl>
                                      </p:cBhvr>
                                    </p:animEffect>
                                    <p:anim calcmode="lin" valueType="num">
                                      <p:cBhvr>
                                        <p:cTn id="78" dur="1000"/>
                                        <p:tgtEl>
                                          <p:spTgt spid="7"/>
                                        </p:tgtEl>
                                        <p:attrNameLst>
                                          <p:attrName>ppt_x</p:attrName>
                                        </p:attrNameLst>
                                      </p:cBhvr>
                                      <p:tavLst>
                                        <p:tav tm="0">
                                          <p:val>
                                            <p:strVal val="ppt_x"/>
                                          </p:val>
                                        </p:tav>
                                        <p:tav tm="100000">
                                          <p:val>
                                            <p:strVal val="ppt_x"/>
                                          </p:val>
                                        </p:tav>
                                      </p:tavLst>
                                    </p:anim>
                                    <p:anim calcmode="lin" valueType="num">
                                      <p:cBhvr>
                                        <p:cTn id="79" dur="1000"/>
                                        <p:tgtEl>
                                          <p:spTgt spid="7"/>
                                        </p:tgtEl>
                                        <p:attrNameLst>
                                          <p:attrName>ppt_y</p:attrName>
                                        </p:attrNameLst>
                                      </p:cBhvr>
                                      <p:tavLst>
                                        <p:tav tm="0">
                                          <p:val>
                                            <p:strVal val="ppt_y"/>
                                          </p:val>
                                        </p:tav>
                                        <p:tav tm="100000">
                                          <p:val>
                                            <p:strVal val="ppt_y+.1"/>
                                          </p:val>
                                        </p:tav>
                                      </p:tavLst>
                                    </p:anim>
                                    <p:set>
                                      <p:cBhvr>
                                        <p:cTn id="80" dur="1" fill="hold">
                                          <p:stCondLst>
                                            <p:cond delay="999"/>
                                          </p:stCondLst>
                                        </p:cTn>
                                        <p:tgtEl>
                                          <p:spTgt spid="7"/>
                                        </p:tgtEl>
                                        <p:attrNameLst>
                                          <p:attrName>style.visibility</p:attrName>
                                        </p:attrNameLst>
                                      </p:cBhvr>
                                      <p:to>
                                        <p:strVal val="hidden"/>
                                      </p:to>
                                    </p:set>
                                  </p:childTnLst>
                                </p:cTn>
                              </p:par>
                              <p:par>
                                <p:cTn id="81" presetID="42" presetClass="exit" presetSubtype="0" fill="hold" grpId="1" nodeType="withEffect">
                                  <p:stCondLst>
                                    <p:cond delay="2500"/>
                                  </p:stCondLst>
                                  <p:childTnLst>
                                    <p:animEffect transition="out" filter="fade">
                                      <p:cBhvr>
                                        <p:cTn id="82" dur="1000"/>
                                        <p:tgtEl>
                                          <p:spTgt spid="8"/>
                                        </p:tgtEl>
                                      </p:cBhvr>
                                    </p:animEffect>
                                    <p:anim calcmode="lin" valueType="num">
                                      <p:cBhvr>
                                        <p:cTn id="83" dur="1000"/>
                                        <p:tgtEl>
                                          <p:spTgt spid="8"/>
                                        </p:tgtEl>
                                        <p:attrNameLst>
                                          <p:attrName>ppt_x</p:attrName>
                                        </p:attrNameLst>
                                      </p:cBhvr>
                                      <p:tavLst>
                                        <p:tav tm="0">
                                          <p:val>
                                            <p:strVal val="ppt_x"/>
                                          </p:val>
                                        </p:tav>
                                        <p:tav tm="100000">
                                          <p:val>
                                            <p:strVal val="ppt_x"/>
                                          </p:val>
                                        </p:tav>
                                      </p:tavLst>
                                    </p:anim>
                                    <p:anim calcmode="lin" valueType="num">
                                      <p:cBhvr>
                                        <p:cTn id="84" dur="1000"/>
                                        <p:tgtEl>
                                          <p:spTgt spid="8"/>
                                        </p:tgtEl>
                                        <p:attrNameLst>
                                          <p:attrName>ppt_y</p:attrName>
                                        </p:attrNameLst>
                                      </p:cBhvr>
                                      <p:tavLst>
                                        <p:tav tm="0">
                                          <p:val>
                                            <p:strVal val="ppt_y"/>
                                          </p:val>
                                        </p:tav>
                                        <p:tav tm="100000">
                                          <p:val>
                                            <p:strVal val="ppt_y+.1"/>
                                          </p:val>
                                        </p:tav>
                                      </p:tavLst>
                                    </p:anim>
                                    <p:set>
                                      <p:cBhvr>
                                        <p:cTn id="85" dur="1" fill="hold">
                                          <p:stCondLst>
                                            <p:cond delay="999"/>
                                          </p:stCondLst>
                                        </p:cTn>
                                        <p:tgtEl>
                                          <p:spTgt spid="8"/>
                                        </p:tgtEl>
                                        <p:attrNameLst>
                                          <p:attrName>style.visibility</p:attrName>
                                        </p:attrNameLst>
                                      </p:cBhvr>
                                      <p:to>
                                        <p:strVal val="hidden"/>
                                      </p:to>
                                    </p:set>
                                  </p:childTnLst>
                                </p:cTn>
                              </p:par>
                              <p:par>
                                <p:cTn id="86" presetID="42" presetClass="exit" presetSubtype="0" fill="hold" nodeType="withEffect">
                                  <p:stCondLst>
                                    <p:cond delay="2500"/>
                                  </p:stCondLst>
                                  <p:childTnLst>
                                    <p:animEffect transition="out" filter="fade">
                                      <p:cBhvr>
                                        <p:cTn id="87" dur="1000"/>
                                        <p:tgtEl>
                                          <p:spTgt spid="9"/>
                                        </p:tgtEl>
                                      </p:cBhvr>
                                    </p:animEffect>
                                    <p:anim calcmode="lin" valueType="num">
                                      <p:cBhvr>
                                        <p:cTn id="88" dur="1000"/>
                                        <p:tgtEl>
                                          <p:spTgt spid="9"/>
                                        </p:tgtEl>
                                        <p:attrNameLst>
                                          <p:attrName>ppt_x</p:attrName>
                                        </p:attrNameLst>
                                      </p:cBhvr>
                                      <p:tavLst>
                                        <p:tav tm="0">
                                          <p:val>
                                            <p:strVal val="ppt_x"/>
                                          </p:val>
                                        </p:tav>
                                        <p:tav tm="100000">
                                          <p:val>
                                            <p:strVal val="ppt_x"/>
                                          </p:val>
                                        </p:tav>
                                      </p:tavLst>
                                    </p:anim>
                                    <p:anim calcmode="lin" valueType="num">
                                      <p:cBhvr>
                                        <p:cTn id="89" dur="1000"/>
                                        <p:tgtEl>
                                          <p:spTgt spid="9"/>
                                        </p:tgtEl>
                                        <p:attrNameLst>
                                          <p:attrName>ppt_y</p:attrName>
                                        </p:attrNameLst>
                                      </p:cBhvr>
                                      <p:tavLst>
                                        <p:tav tm="0">
                                          <p:val>
                                            <p:strVal val="ppt_y"/>
                                          </p:val>
                                        </p:tav>
                                        <p:tav tm="100000">
                                          <p:val>
                                            <p:strVal val="ppt_y+.1"/>
                                          </p:val>
                                        </p:tav>
                                      </p:tavLst>
                                    </p:anim>
                                    <p:set>
                                      <p:cBhvr>
                                        <p:cTn id="90" dur="1" fill="hold">
                                          <p:stCondLst>
                                            <p:cond delay="999"/>
                                          </p:stCondLst>
                                        </p:cTn>
                                        <p:tgtEl>
                                          <p:spTgt spid="9"/>
                                        </p:tgtEl>
                                        <p:attrNameLst>
                                          <p:attrName>style.visibility</p:attrName>
                                        </p:attrNameLst>
                                      </p:cBhvr>
                                      <p:to>
                                        <p:strVal val="hidden"/>
                                      </p:to>
                                    </p:set>
                                  </p:childTnLst>
                                </p:cTn>
                              </p:par>
                              <p:par>
                                <p:cTn id="91" presetID="42" presetClass="exit" presetSubtype="0" fill="hold" grpId="1" nodeType="withEffect">
                                  <p:stCondLst>
                                    <p:cond delay="2500"/>
                                  </p:stCondLst>
                                  <p:childTnLst>
                                    <p:animEffect transition="out" filter="fade">
                                      <p:cBhvr>
                                        <p:cTn id="92" dur="1000"/>
                                        <p:tgtEl>
                                          <p:spTgt spid="10"/>
                                        </p:tgtEl>
                                      </p:cBhvr>
                                    </p:animEffect>
                                    <p:anim calcmode="lin" valueType="num">
                                      <p:cBhvr>
                                        <p:cTn id="93" dur="1000"/>
                                        <p:tgtEl>
                                          <p:spTgt spid="10"/>
                                        </p:tgtEl>
                                        <p:attrNameLst>
                                          <p:attrName>ppt_x</p:attrName>
                                        </p:attrNameLst>
                                      </p:cBhvr>
                                      <p:tavLst>
                                        <p:tav tm="0">
                                          <p:val>
                                            <p:strVal val="ppt_x"/>
                                          </p:val>
                                        </p:tav>
                                        <p:tav tm="100000">
                                          <p:val>
                                            <p:strVal val="ppt_x"/>
                                          </p:val>
                                        </p:tav>
                                      </p:tavLst>
                                    </p:anim>
                                    <p:anim calcmode="lin" valueType="num">
                                      <p:cBhvr>
                                        <p:cTn id="94" dur="1000"/>
                                        <p:tgtEl>
                                          <p:spTgt spid="10"/>
                                        </p:tgtEl>
                                        <p:attrNameLst>
                                          <p:attrName>ppt_y</p:attrName>
                                        </p:attrNameLst>
                                      </p:cBhvr>
                                      <p:tavLst>
                                        <p:tav tm="0">
                                          <p:val>
                                            <p:strVal val="ppt_y"/>
                                          </p:val>
                                        </p:tav>
                                        <p:tav tm="100000">
                                          <p:val>
                                            <p:strVal val="ppt_y+.1"/>
                                          </p:val>
                                        </p:tav>
                                      </p:tavLst>
                                    </p:anim>
                                    <p:set>
                                      <p:cBhvr>
                                        <p:cTn id="95" dur="1" fill="hold">
                                          <p:stCondLst>
                                            <p:cond delay="999"/>
                                          </p:stCondLst>
                                        </p:cTn>
                                        <p:tgtEl>
                                          <p:spTgt spid="10"/>
                                        </p:tgtEl>
                                        <p:attrNameLst>
                                          <p:attrName>style.visibility</p:attrName>
                                        </p:attrNameLst>
                                      </p:cBhvr>
                                      <p:to>
                                        <p:strVal val="hidden"/>
                                      </p:to>
                                    </p:set>
                                  </p:childTnLst>
                                </p:cTn>
                              </p:par>
                              <p:par>
                                <p:cTn id="96" presetID="42" presetClass="exit" presetSubtype="0" fill="hold" nodeType="withEffect">
                                  <p:stCondLst>
                                    <p:cond delay="2500"/>
                                  </p:stCondLst>
                                  <p:childTnLst>
                                    <p:animEffect transition="out" filter="fade">
                                      <p:cBhvr>
                                        <p:cTn id="97" dur="1000"/>
                                        <p:tgtEl>
                                          <p:spTgt spid="11"/>
                                        </p:tgtEl>
                                      </p:cBhvr>
                                    </p:animEffect>
                                    <p:anim calcmode="lin" valueType="num">
                                      <p:cBhvr>
                                        <p:cTn id="98" dur="1000"/>
                                        <p:tgtEl>
                                          <p:spTgt spid="11"/>
                                        </p:tgtEl>
                                        <p:attrNameLst>
                                          <p:attrName>ppt_x</p:attrName>
                                        </p:attrNameLst>
                                      </p:cBhvr>
                                      <p:tavLst>
                                        <p:tav tm="0">
                                          <p:val>
                                            <p:strVal val="ppt_x"/>
                                          </p:val>
                                        </p:tav>
                                        <p:tav tm="100000">
                                          <p:val>
                                            <p:strVal val="ppt_x"/>
                                          </p:val>
                                        </p:tav>
                                      </p:tavLst>
                                    </p:anim>
                                    <p:anim calcmode="lin" valueType="num">
                                      <p:cBhvr>
                                        <p:cTn id="99" dur="1000"/>
                                        <p:tgtEl>
                                          <p:spTgt spid="11"/>
                                        </p:tgtEl>
                                        <p:attrNameLst>
                                          <p:attrName>ppt_y</p:attrName>
                                        </p:attrNameLst>
                                      </p:cBhvr>
                                      <p:tavLst>
                                        <p:tav tm="0">
                                          <p:val>
                                            <p:strVal val="ppt_y"/>
                                          </p:val>
                                        </p:tav>
                                        <p:tav tm="100000">
                                          <p:val>
                                            <p:strVal val="ppt_y+.1"/>
                                          </p:val>
                                        </p:tav>
                                      </p:tavLst>
                                    </p:anim>
                                    <p:set>
                                      <p:cBhvr>
                                        <p:cTn id="100" dur="1" fill="hold">
                                          <p:stCondLst>
                                            <p:cond delay="999"/>
                                          </p:stCondLst>
                                        </p:cTn>
                                        <p:tgtEl>
                                          <p:spTgt spid="11"/>
                                        </p:tgtEl>
                                        <p:attrNameLst>
                                          <p:attrName>style.visibility</p:attrName>
                                        </p:attrNameLst>
                                      </p:cBhvr>
                                      <p:to>
                                        <p:strVal val="hidden"/>
                                      </p:to>
                                    </p:set>
                                  </p:childTnLst>
                                </p:cTn>
                              </p:par>
                              <p:par>
                                <p:cTn id="101" presetID="42" presetClass="exit" presetSubtype="0" fill="hold" grpId="1" nodeType="withEffect">
                                  <p:stCondLst>
                                    <p:cond delay="2500"/>
                                  </p:stCondLst>
                                  <p:childTnLst>
                                    <p:animEffect transition="out" filter="fade">
                                      <p:cBhvr>
                                        <p:cTn id="102" dur="1000"/>
                                        <p:tgtEl>
                                          <p:spTgt spid="12"/>
                                        </p:tgtEl>
                                      </p:cBhvr>
                                    </p:animEffect>
                                    <p:anim calcmode="lin" valueType="num">
                                      <p:cBhvr>
                                        <p:cTn id="103" dur="1000"/>
                                        <p:tgtEl>
                                          <p:spTgt spid="12"/>
                                        </p:tgtEl>
                                        <p:attrNameLst>
                                          <p:attrName>ppt_x</p:attrName>
                                        </p:attrNameLst>
                                      </p:cBhvr>
                                      <p:tavLst>
                                        <p:tav tm="0">
                                          <p:val>
                                            <p:strVal val="ppt_x"/>
                                          </p:val>
                                        </p:tav>
                                        <p:tav tm="100000">
                                          <p:val>
                                            <p:strVal val="ppt_x"/>
                                          </p:val>
                                        </p:tav>
                                      </p:tavLst>
                                    </p:anim>
                                    <p:anim calcmode="lin" valueType="num">
                                      <p:cBhvr>
                                        <p:cTn id="104" dur="1000"/>
                                        <p:tgtEl>
                                          <p:spTgt spid="12"/>
                                        </p:tgtEl>
                                        <p:attrNameLst>
                                          <p:attrName>ppt_y</p:attrName>
                                        </p:attrNameLst>
                                      </p:cBhvr>
                                      <p:tavLst>
                                        <p:tav tm="0">
                                          <p:val>
                                            <p:strVal val="ppt_y"/>
                                          </p:val>
                                        </p:tav>
                                        <p:tav tm="100000">
                                          <p:val>
                                            <p:strVal val="ppt_y+.1"/>
                                          </p:val>
                                        </p:tav>
                                      </p:tavLst>
                                    </p:anim>
                                    <p:set>
                                      <p:cBhvr>
                                        <p:cTn id="105" dur="1" fill="hold">
                                          <p:stCondLst>
                                            <p:cond delay="999"/>
                                          </p:stCondLst>
                                        </p:cTn>
                                        <p:tgtEl>
                                          <p:spTgt spid="12"/>
                                        </p:tgtEl>
                                        <p:attrNameLst>
                                          <p:attrName>style.visibility</p:attrName>
                                        </p:attrNameLst>
                                      </p:cBhvr>
                                      <p:to>
                                        <p:strVal val="hidden"/>
                                      </p:to>
                                    </p:set>
                                  </p:childTnLst>
                                </p:cTn>
                              </p:par>
                              <p:par>
                                <p:cTn id="106" presetID="42" presetClass="exit" presetSubtype="0" fill="hold" nodeType="withEffect">
                                  <p:stCondLst>
                                    <p:cond delay="2500"/>
                                  </p:stCondLst>
                                  <p:childTnLst>
                                    <p:animEffect transition="out" filter="fade">
                                      <p:cBhvr>
                                        <p:cTn id="107" dur="1000"/>
                                        <p:tgtEl>
                                          <p:spTgt spid="13"/>
                                        </p:tgtEl>
                                      </p:cBhvr>
                                    </p:animEffect>
                                    <p:anim calcmode="lin" valueType="num">
                                      <p:cBhvr>
                                        <p:cTn id="108" dur="1000"/>
                                        <p:tgtEl>
                                          <p:spTgt spid="13"/>
                                        </p:tgtEl>
                                        <p:attrNameLst>
                                          <p:attrName>ppt_x</p:attrName>
                                        </p:attrNameLst>
                                      </p:cBhvr>
                                      <p:tavLst>
                                        <p:tav tm="0">
                                          <p:val>
                                            <p:strVal val="ppt_x"/>
                                          </p:val>
                                        </p:tav>
                                        <p:tav tm="100000">
                                          <p:val>
                                            <p:strVal val="ppt_x"/>
                                          </p:val>
                                        </p:tav>
                                      </p:tavLst>
                                    </p:anim>
                                    <p:anim calcmode="lin" valueType="num">
                                      <p:cBhvr>
                                        <p:cTn id="109" dur="1000"/>
                                        <p:tgtEl>
                                          <p:spTgt spid="13"/>
                                        </p:tgtEl>
                                        <p:attrNameLst>
                                          <p:attrName>ppt_y</p:attrName>
                                        </p:attrNameLst>
                                      </p:cBhvr>
                                      <p:tavLst>
                                        <p:tav tm="0">
                                          <p:val>
                                            <p:strVal val="ppt_y"/>
                                          </p:val>
                                        </p:tav>
                                        <p:tav tm="100000">
                                          <p:val>
                                            <p:strVal val="ppt_y+.1"/>
                                          </p:val>
                                        </p:tav>
                                      </p:tavLst>
                                    </p:anim>
                                    <p:set>
                                      <p:cBhvr>
                                        <p:cTn id="110" dur="1" fill="hold">
                                          <p:stCondLst>
                                            <p:cond delay="999"/>
                                          </p:stCondLst>
                                        </p:cTn>
                                        <p:tgtEl>
                                          <p:spTgt spid="13"/>
                                        </p:tgtEl>
                                        <p:attrNameLst>
                                          <p:attrName>style.visibility</p:attrName>
                                        </p:attrNameLst>
                                      </p:cBhvr>
                                      <p:to>
                                        <p:strVal val="hidden"/>
                                      </p:to>
                                    </p:set>
                                  </p:childTnLst>
                                </p:cTn>
                              </p:par>
                              <p:par>
                                <p:cTn id="111" presetID="42" presetClass="exit" presetSubtype="0" fill="hold" grpId="1" nodeType="withEffect">
                                  <p:stCondLst>
                                    <p:cond delay="2500"/>
                                  </p:stCondLst>
                                  <p:childTnLst>
                                    <p:animEffect transition="out" filter="fade">
                                      <p:cBhvr>
                                        <p:cTn id="112" dur="1000"/>
                                        <p:tgtEl>
                                          <p:spTgt spid="14"/>
                                        </p:tgtEl>
                                      </p:cBhvr>
                                    </p:animEffect>
                                    <p:anim calcmode="lin" valueType="num">
                                      <p:cBhvr>
                                        <p:cTn id="113" dur="1000"/>
                                        <p:tgtEl>
                                          <p:spTgt spid="14"/>
                                        </p:tgtEl>
                                        <p:attrNameLst>
                                          <p:attrName>ppt_x</p:attrName>
                                        </p:attrNameLst>
                                      </p:cBhvr>
                                      <p:tavLst>
                                        <p:tav tm="0">
                                          <p:val>
                                            <p:strVal val="ppt_x"/>
                                          </p:val>
                                        </p:tav>
                                        <p:tav tm="100000">
                                          <p:val>
                                            <p:strVal val="ppt_x"/>
                                          </p:val>
                                        </p:tav>
                                      </p:tavLst>
                                    </p:anim>
                                    <p:anim calcmode="lin" valueType="num">
                                      <p:cBhvr>
                                        <p:cTn id="114" dur="1000"/>
                                        <p:tgtEl>
                                          <p:spTgt spid="14"/>
                                        </p:tgtEl>
                                        <p:attrNameLst>
                                          <p:attrName>ppt_y</p:attrName>
                                        </p:attrNameLst>
                                      </p:cBhvr>
                                      <p:tavLst>
                                        <p:tav tm="0">
                                          <p:val>
                                            <p:strVal val="ppt_y"/>
                                          </p:val>
                                        </p:tav>
                                        <p:tav tm="100000">
                                          <p:val>
                                            <p:strVal val="ppt_y+.1"/>
                                          </p:val>
                                        </p:tav>
                                      </p:tavLst>
                                    </p:anim>
                                    <p:set>
                                      <p:cBhvr>
                                        <p:cTn id="115" dur="1" fill="hold">
                                          <p:stCondLst>
                                            <p:cond delay="999"/>
                                          </p:stCondLst>
                                        </p:cTn>
                                        <p:tgtEl>
                                          <p:spTgt spid="14"/>
                                        </p:tgtEl>
                                        <p:attrNameLst>
                                          <p:attrName>style.visibility</p:attrName>
                                        </p:attrNameLst>
                                      </p:cBhvr>
                                      <p:to>
                                        <p:strVal val="hidden"/>
                                      </p:to>
                                    </p:set>
                                  </p:childTnLst>
                                </p:cTn>
                              </p:par>
                              <p:par>
                                <p:cTn id="116" presetID="42" presetClass="exit" presetSubtype="0" fill="hold" nodeType="withEffect">
                                  <p:stCondLst>
                                    <p:cond delay="2500"/>
                                  </p:stCondLst>
                                  <p:childTnLst>
                                    <p:animEffect transition="out" filter="fade">
                                      <p:cBhvr>
                                        <p:cTn id="117" dur="1000"/>
                                        <p:tgtEl>
                                          <p:spTgt spid="15"/>
                                        </p:tgtEl>
                                      </p:cBhvr>
                                    </p:animEffect>
                                    <p:anim calcmode="lin" valueType="num">
                                      <p:cBhvr>
                                        <p:cTn id="118" dur="1000"/>
                                        <p:tgtEl>
                                          <p:spTgt spid="15"/>
                                        </p:tgtEl>
                                        <p:attrNameLst>
                                          <p:attrName>ppt_x</p:attrName>
                                        </p:attrNameLst>
                                      </p:cBhvr>
                                      <p:tavLst>
                                        <p:tav tm="0">
                                          <p:val>
                                            <p:strVal val="ppt_x"/>
                                          </p:val>
                                        </p:tav>
                                        <p:tav tm="100000">
                                          <p:val>
                                            <p:strVal val="ppt_x"/>
                                          </p:val>
                                        </p:tav>
                                      </p:tavLst>
                                    </p:anim>
                                    <p:anim calcmode="lin" valueType="num">
                                      <p:cBhvr>
                                        <p:cTn id="119" dur="1000"/>
                                        <p:tgtEl>
                                          <p:spTgt spid="15"/>
                                        </p:tgtEl>
                                        <p:attrNameLst>
                                          <p:attrName>ppt_y</p:attrName>
                                        </p:attrNameLst>
                                      </p:cBhvr>
                                      <p:tavLst>
                                        <p:tav tm="0">
                                          <p:val>
                                            <p:strVal val="ppt_y"/>
                                          </p:val>
                                        </p:tav>
                                        <p:tav tm="100000">
                                          <p:val>
                                            <p:strVal val="ppt_y+.1"/>
                                          </p:val>
                                        </p:tav>
                                      </p:tavLst>
                                    </p:anim>
                                    <p:set>
                                      <p:cBhvr>
                                        <p:cTn id="120" dur="1" fill="hold">
                                          <p:stCondLst>
                                            <p:cond delay="999"/>
                                          </p:stCondLst>
                                        </p:cTn>
                                        <p:tgtEl>
                                          <p:spTgt spid="15"/>
                                        </p:tgtEl>
                                        <p:attrNameLst>
                                          <p:attrName>style.visibility</p:attrName>
                                        </p:attrNameLst>
                                      </p:cBhvr>
                                      <p:to>
                                        <p:strVal val="hidden"/>
                                      </p:to>
                                    </p:set>
                                  </p:childTnLst>
                                </p:cTn>
                              </p:par>
                              <p:par>
                                <p:cTn id="121" presetID="42" presetClass="exit" presetSubtype="0" fill="hold" grpId="1" nodeType="withEffect">
                                  <p:stCondLst>
                                    <p:cond delay="2500"/>
                                  </p:stCondLst>
                                  <p:childTnLst>
                                    <p:animEffect transition="out" filter="fade">
                                      <p:cBhvr>
                                        <p:cTn id="122" dur="1000"/>
                                        <p:tgtEl>
                                          <p:spTgt spid="16"/>
                                        </p:tgtEl>
                                      </p:cBhvr>
                                    </p:animEffect>
                                    <p:anim calcmode="lin" valueType="num">
                                      <p:cBhvr>
                                        <p:cTn id="123" dur="1000"/>
                                        <p:tgtEl>
                                          <p:spTgt spid="16"/>
                                        </p:tgtEl>
                                        <p:attrNameLst>
                                          <p:attrName>ppt_x</p:attrName>
                                        </p:attrNameLst>
                                      </p:cBhvr>
                                      <p:tavLst>
                                        <p:tav tm="0">
                                          <p:val>
                                            <p:strVal val="ppt_x"/>
                                          </p:val>
                                        </p:tav>
                                        <p:tav tm="100000">
                                          <p:val>
                                            <p:strVal val="ppt_x"/>
                                          </p:val>
                                        </p:tav>
                                      </p:tavLst>
                                    </p:anim>
                                    <p:anim calcmode="lin" valueType="num">
                                      <p:cBhvr>
                                        <p:cTn id="124" dur="1000"/>
                                        <p:tgtEl>
                                          <p:spTgt spid="16"/>
                                        </p:tgtEl>
                                        <p:attrNameLst>
                                          <p:attrName>ppt_y</p:attrName>
                                        </p:attrNameLst>
                                      </p:cBhvr>
                                      <p:tavLst>
                                        <p:tav tm="0">
                                          <p:val>
                                            <p:strVal val="ppt_y"/>
                                          </p:val>
                                        </p:tav>
                                        <p:tav tm="100000">
                                          <p:val>
                                            <p:strVal val="ppt_y+.1"/>
                                          </p:val>
                                        </p:tav>
                                      </p:tavLst>
                                    </p:anim>
                                    <p:set>
                                      <p:cBhvr>
                                        <p:cTn id="125" dur="1" fill="hold">
                                          <p:stCondLst>
                                            <p:cond delay="999"/>
                                          </p:stCondLst>
                                        </p:cTn>
                                        <p:tgtEl>
                                          <p:spTgt spid="16"/>
                                        </p:tgtEl>
                                        <p:attrNameLst>
                                          <p:attrName>style.visibility</p:attrName>
                                        </p:attrNameLst>
                                      </p:cBhvr>
                                      <p:to>
                                        <p:strVal val="hidden"/>
                                      </p:to>
                                    </p:set>
                                  </p:childTnLst>
                                </p:cTn>
                              </p:par>
                              <p:par>
                                <p:cTn id="126" presetID="42" presetClass="exit" presetSubtype="0" fill="hold" nodeType="withEffect">
                                  <p:stCondLst>
                                    <p:cond delay="2500"/>
                                  </p:stCondLst>
                                  <p:childTnLst>
                                    <p:animEffect transition="out" filter="fade">
                                      <p:cBhvr>
                                        <p:cTn id="127" dur="1000"/>
                                        <p:tgtEl>
                                          <p:spTgt spid="17"/>
                                        </p:tgtEl>
                                      </p:cBhvr>
                                    </p:animEffect>
                                    <p:anim calcmode="lin" valueType="num">
                                      <p:cBhvr>
                                        <p:cTn id="128" dur="1000"/>
                                        <p:tgtEl>
                                          <p:spTgt spid="17"/>
                                        </p:tgtEl>
                                        <p:attrNameLst>
                                          <p:attrName>ppt_x</p:attrName>
                                        </p:attrNameLst>
                                      </p:cBhvr>
                                      <p:tavLst>
                                        <p:tav tm="0">
                                          <p:val>
                                            <p:strVal val="ppt_x"/>
                                          </p:val>
                                        </p:tav>
                                        <p:tav tm="100000">
                                          <p:val>
                                            <p:strVal val="ppt_x"/>
                                          </p:val>
                                        </p:tav>
                                      </p:tavLst>
                                    </p:anim>
                                    <p:anim calcmode="lin" valueType="num">
                                      <p:cBhvr>
                                        <p:cTn id="129" dur="1000"/>
                                        <p:tgtEl>
                                          <p:spTgt spid="17"/>
                                        </p:tgtEl>
                                        <p:attrNameLst>
                                          <p:attrName>ppt_y</p:attrName>
                                        </p:attrNameLst>
                                      </p:cBhvr>
                                      <p:tavLst>
                                        <p:tav tm="0">
                                          <p:val>
                                            <p:strVal val="ppt_y"/>
                                          </p:val>
                                        </p:tav>
                                        <p:tav tm="100000">
                                          <p:val>
                                            <p:strVal val="ppt_y+.1"/>
                                          </p:val>
                                        </p:tav>
                                      </p:tavLst>
                                    </p:anim>
                                    <p:set>
                                      <p:cBhvr>
                                        <p:cTn id="130" dur="1" fill="hold">
                                          <p:stCondLst>
                                            <p:cond delay="9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8" grpId="0" animBg="1"/>
      <p:bldP spid="8" grpId="1" animBg="1"/>
      <p:bldP spid="10" grpId="0" animBg="1"/>
      <p:bldP spid="10" grpId="1" animBg="1"/>
      <p:bldP spid="12" grpId="0" animBg="1"/>
      <p:bldP spid="12" grpId="1" animBg="1"/>
      <p:bldP spid="14" grpId="0" animBg="1"/>
      <p:bldP spid="14" grpId="1" animBg="1"/>
      <p:bldP spid="16" grpId="0" animBg="1"/>
      <p:bldP spid="1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eat.png"/>
          <p:cNvPicPr>
            <a:picLocks noChangeAspect="1"/>
          </p:cNvPicPr>
          <p:nvPr/>
        </p:nvPicPr>
        <p:blipFill>
          <a:blip r:embed="rId2"/>
          <a:stretch>
            <a:fillRect/>
          </a:stretch>
        </p:blipFill>
        <p:spPr>
          <a:xfrm>
            <a:off x="165852" y="2061563"/>
            <a:ext cx="11881685" cy="2809462"/>
          </a:xfrm>
          <a:prstGeom prst="rect">
            <a:avLst/>
          </a:prstGeom>
        </p:spPr>
      </p:pic>
      <p:sp>
        <p:nvSpPr>
          <p:cNvPr id="9" name="TextBox 8"/>
          <p:cNvSpPr txBox="1"/>
          <p:nvPr/>
        </p:nvSpPr>
        <p:spPr>
          <a:xfrm>
            <a:off x="1996088" y="2859136"/>
            <a:ext cx="8171084" cy="1785104"/>
          </a:xfrm>
          <a:prstGeom prst="rect">
            <a:avLst/>
          </a:prstGeom>
          <a:noFill/>
        </p:spPr>
        <p:txBody>
          <a:bodyPr wrap="none" rtlCol="0">
            <a:spAutoFit/>
          </a:bodyPr>
          <a:lstStyle/>
          <a:p>
            <a:pPr algn="ctr"/>
            <a:r>
              <a:rPr lang="id-ID" sz="11000" dirty="0" smtClean="0">
                <a:solidFill>
                  <a:schemeClr val="bg1"/>
                </a:solidFill>
                <a:latin typeface="Arial Black" pitchFamily="34" charset="0"/>
              </a:rPr>
              <a:t>HELP YOU</a:t>
            </a:r>
            <a:endParaRPr lang="id-ID" sz="11000" dirty="0">
              <a:solidFill>
                <a:schemeClr val="bg1"/>
              </a:solidFill>
              <a:latin typeface="Arial Black" pitchFamily="34" charset="0"/>
            </a:endParaRPr>
          </a:p>
        </p:txBody>
      </p:sp>
      <p:sp>
        <p:nvSpPr>
          <p:cNvPr id="10" name="TextBox 9"/>
          <p:cNvSpPr txBox="1"/>
          <p:nvPr/>
        </p:nvSpPr>
        <p:spPr>
          <a:xfrm>
            <a:off x="2237554" y="2572538"/>
            <a:ext cx="7715304" cy="492443"/>
          </a:xfrm>
          <a:prstGeom prst="rect">
            <a:avLst/>
          </a:prstGeom>
          <a:solidFill>
            <a:srgbClr val="5E99C1"/>
          </a:solidFill>
        </p:spPr>
        <p:txBody>
          <a:bodyPr wrap="square" rtlCol="0">
            <a:spAutoFit/>
          </a:bodyPr>
          <a:lstStyle/>
          <a:p>
            <a:pPr algn="ctr"/>
            <a:r>
              <a:rPr lang="id-ID" sz="2600" dirty="0" smtClean="0">
                <a:solidFill>
                  <a:schemeClr val="bg1"/>
                </a:solidFill>
                <a:latin typeface="Arial" pitchFamily="34" charset="0"/>
                <a:cs typeface="Arial" pitchFamily="34" charset="0"/>
              </a:rPr>
              <a:t>DON’T WORRY WE CAN</a:t>
            </a:r>
            <a:endParaRPr lang="id-ID" sz="2600" dirty="0">
              <a:solidFill>
                <a:schemeClr val="bg1"/>
              </a:solidFill>
              <a:latin typeface="Arial" pitchFamily="34" charset="0"/>
              <a:cs typeface="Arial" pitchFamily="34" charset="0"/>
            </a:endParaRPr>
          </a:p>
        </p:txBody>
      </p:sp>
      <p:pic>
        <p:nvPicPr>
          <p:cNvPr id="12" name="Picture 11" descr="Logo.png"/>
          <p:cNvPicPr>
            <a:picLocks noChangeAspect="1"/>
          </p:cNvPicPr>
          <p:nvPr/>
        </p:nvPicPr>
        <p:blipFill>
          <a:blip r:embed="rId3"/>
          <a:stretch>
            <a:fillRect/>
          </a:stretch>
        </p:blipFill>
        <p:spPr>
          <a:xfrm>
            <a:off x="94414" y="6215876"/>
            <a:ext cx="2218726" cy="581961"/>
          </a:xfrm>
          <a:prstGeom prst="rect">
            <a:avLst/>
          </a:prstGeom>
        </p:spPr>
      </p:pic>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xit" presetSubtype="8" fill="hold" nodeType="withEffect">
                                  <p:stCondLst>
                                    <p:cond delay="300"/>
                                  </p:stCondLst>
                                  <p:childTnLst>
                                    <p:animEffect transition="out" filter="wipe(left)">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par>
                          <p:cTn id="11" fill="hold">
                            <p:stCondLst>
                              <p:cond delay="800"/>
                            </p:stCondLst>
                            <p:childTnLst>
                              <p:par>
                                <p:cTn id="12" presetID="22" presetClass="entr" presetSubtype="8"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par>
                                <p:cTn id="15" presetID="47" presetClass="entr" presetSubtype="0" fill="hold" grpId="0" nodeType="withEffect">
                                  <p:stCondLst>
                                    <p:cond delay="5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anim calcmode="lin" valueType="num">
                                      <p:cBhvr>
                                        <p:cTn id="18" dur="500" fill="hold"/>
                                        <p:tgtEl>
                                          <p:spTgt spid="9"/>
                                        </p:tgtEl>
                                        <p:attrNameLst>
                                          <p:attrName>ppt_x</p:attrName>
                                        </p:attrNameLst>
                                      </p:cBhvr>
                                      <p:tavLst>
                                        <p:tav tm="0">
                                          <p:val>
                                            <p:strVal val="#ppt_x"/>
                                          </p:val>
                                        </p:tav>
                                        <p:tav tm="100000">
                                          <p:val>
                                            <p:strVal val="#ppt_x"/>
                                          </p:val>
                                        </p:tav>
                                      </p:tavLst>
                                    </p:anim>
                                    <p:anim calcmode="lin" valueType="num">
                                      <p:cBhvr>
                                        <p:cTn id="19" dur="500" fill="hold"/>
                                        <p:tgtEl>
                                          <p:spTgt spid="9"/>
                                        </p:tgtEl>
                                        <p:attrNameLst>
                                          <p:attrName>ppt_y</p:attrName>
                                        </p:attrNameLst>
                                      </p:cBhvr>
                                      <p:tavLst>
                                        <p:tav tm="0">
                                          <p:val>
                                            <p:strVal val="#ppt_y-.1"/>
                                          </p:val>
                                        </p:tav>
                                        <p:tav tm="100000">
                                          <p:val>
                                            <p:strVal val="#ppt_y"/>
                                          </p:val>
                                        </p:tav>
                                      </p:tavLst>
                                    </p:anim>
                                  </p:childTnLst>
                                </p:cTn>
                              </p:par>
                            </p:childTnLst>
                          </p:cTn>
                        </p:par>
                        <p:par>
                          <p:cTn id="20" fill="hold">
                            <p:stCondLst>
                              <p:cond delay="1800"/>
                            </p:stCondLst>
                            <p:childTnLst>
                              <p:par>
                                <p:cTn id="21" presetID="29" presetClass="exit" presetSubtype="0" fill="hold" grpId="1" nodeType="afterEffect">
                                  <p:stCondLst>
                                    <p:cond delay="2000"/>
                                  </p:stCondLst>
                                  <p:childTnLst>
                                    <p:anim calcmode="lin" valueType="num">
                                      <p:cBhvr>
                                        <p:cTn id="22" dur="1000"/>
                                        <p:tgtEl>
                                          <p:spTgt spid="10"/>
                                        </p:tgtEl>
                                        <p:attrNameLst>
                                          <p:attrName>ppt_x</p:attrName>
                                        </p:attrNameLst>
                                      </p:cBhvr>
                                      <p:tavLst>
                                        <p:tav tm="0">
                                          <p:val>
                                            <p:strVal val="ppt_x"/>
                                          </p:val>
                                        </p:tav>
                                        <p:tav tm="100000">
                                          <p:val>
                                            <p:strVal val="ppt_x-.2"/>
                                          </p:val>
                                        </p:tav>
                                      </p:tavLst>
                                    </p:anim>
                                    <p:anim calcmode="lin" valueType="num">
                                      <p:cBhvr>
                                        <p:cTn id="23" dur="1000"/>
                                        <p:tgtEl>
                                          <p:spTgt spid="10"/>
                                        </p:tgtEl>
                                        <p:attrNameLst>
                                          <p:attrName>ppt_y</p:attrName>
                                        </p:attrNameLst>
                                      </p:cBhvr>
                                      <p:tavLst>
                                        <p:tav tm="0">
                                          <p:val>
                                            <p:strVal val="ppt_y"/>
                                          </p:val>
                                        </p:tav>
                                        <p:tav tm="100000">
                                          <p:val>
                                            <p:strVal val="ppt_y"/>
                                          </p:val>
                                        </p:tav>
                                      </p:tavLst>
                                    </p:anim>
                                    <p:animEffect transition="out" filter="fade">
                                      <p:cBhvr>
                                        <p:cTn id="24" dur="1000"/>
                                        <p:tgtEl>
                                          <p:spTgt spid="10"/>
                                        </p:tgtEl>
                                      </p:cBhvr>
                                    </p:animEffect>
                                    <p:set>
                                      <p:cBhvr>
                                        <p:cTn id="25" dur="1" fill="hold">
                                          <p:stCondLst>
                                            <p:cond delay="999"/>
                                          </p:stCondLst>
                                        </p:cTn>
                                        <p:tgtEl>
                                          <p:spTgt spid="10"/>
                                        </p:tgtEl>
                                        <p:attrNameLst>
                                          <p:attrName>style.visibility</p:attrName>
                                        </p:attrNameLst>
                                      </p:cBhvr>
                                      <p:to>
                                        <p:strVal val="hidden"/>
                                      </p:to>
                                    </p:set>
                                  </p:childTnLst>
                                </p:cTn>
                              </p:par>
                              <p:par>
                                <p:cTn id="26" presetID="29" presetClass="exit" presetSubtype="0" fill="hold" grpId="1" nodeType="withEffect">
                                  <p:stCondLst>
                                    <p:cond delay="2000"/>
                                  </p:stCondLst>
                                  <p:childTnLst>
                                    <p:anim calcmode="lin" valueType="num">
                                      <p:cBhvr>
                                        <p:cTn id="27" dur="1000"/>
                                        <p:tgtEl>
                                          <p:spTgt spid="9"/>
                                        </p:tgtEl>
                                        <p:attrNameLst>
                                          <p:attrName>ppt_x</p:attrName>
                                        </p:attrNameLst>
                                      </p:cBhvr>
                                      <p:tavLst>
                                        <p:tav tm="0">
                                          <p:val>
                                            <p:strVal val="ppt_x"/>
                                          </p:val>
                                        </p:tav>
                                        <p:tav tm="100000">
                                          <p:val>
                                            <p:strVal val="ppt_x-.2"/>
                                          </p:val>
                                        </p:tav>
                                      </p:tavLst>
                                    </p:anim>
                                    <p:anim calcmode="lin" valueType="num">
                                      <p:cBhvr>
                                        <p:cTn id="28" dur="1000"/>
                                        <p:tgtEl>
                                          <p:spTgt spid="9"/>
                                        </p:tgtEl>
                                        <p:attrNameLst>
                                          <p:attrName>ppt_y</p:attrName>
                                        </p:attrNameLst>
                                      </p:cBhvr>
                                      <p:tavLst>
                                        <p:tav tm="0">
                                          <p:val>
                                            <p:strVal val="ppt_y"/>
                                          </p:val>
                                        </p:tav>
                                        <p:tav tm="100000">
                                          <p:val>
                                            <p:strVal val="ppt_y"/>
                                          </p:val>
                                        </p:tav>
                                      </p:tavLst>
                                    </p:anim>
                                    <p:animEffect transition="out" filter="fade">
                                      <p:cBhvr>
                                        <p:cTn id="29" dur="1000"/>
                                        <p:tgtEl>
                                          <p:spTgt spid="9"/>
                                        </p:tgtEl>
                                      </p:cBhvr>
                                    </p:animEffect>
                                    <p:set>
                                      <p:cBhvr>
                                        <p:cTn id="30"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animBg="1"/>
      <p:bldP spid="10"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2380430" y="929464"/>
            <a:ext cx="7500990" cy="571504"/>
          </a:xfrm>
          <a:prstGeom prst="rect">
            <a:avLst/>
          </a:prstGeom>
          <a:solidFill>
            <a:srgbClr val="5E9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600" dirty="0" smtClean="0">
                <a:solidFill>
                  <a:schemeClr val="bg1"/>
                </a:solidFill>
                <a:latin typeface="Arial" pitchFamily="34" charset="0"/>
                <a:cs typeface="Arial" pitchFamily="34" charset="0"/>
              </a:rPr>
              <a:t>INTRODUCING</a:t>
            </a:r>
            <a:endParaRPr lang="id-ID" sz="2600" dirty="0">
              <a:solidFill>
                <a:schemeClr val="bg1"/>
              </a:solidFill>
              <a:latin typeface="Arial" pitchFamily="34" charset="0"/>
              <a:cs typeface="Arial" pitchFamily="34" charset="0"/>
            </a:endParaRPr>
          </a:p>
        </p:txBody>
      </p:sp>
      <p:pic>
        <p:nvPicPr>
          <p:cNvPr id="5" name="Picture 4" descr="Logo.png"/>
          <p:cNvPicPr>
            <a:picLocks noChangeAspect="1"/>
          </p:cNvPicPr>
          <p:nvPr/>
        </p:nvPicPr>
        <p:blipFill>
          <a:blip r:embed="rId3"/>
          <a:stretch>
            <a:fillRect/>
          </a:stretch>
        </p:blipFill>
        <p:spPr>
          <a:xfrm>
            <a:off x="451606" y="2143910"/>
            <a:ext cx="11166650" cy="2928957"/>
          </a:xfrm>
          <a:prstGeom prst="rect">
            <a:avLst/>
          </a:prstGeom>
        </p:spPr>
      </p:pic>
      <p:sp>
        <p:nvSpPr>
          <p:cNvPr id="6" name="Rounded Rectangle 5"/>
          <p:cNvSpPr/>
          <p:nvPr/>
        </p:nvSpPr>
        <p:spPr>
          <a:xfrm>
            <a:off x="6023768" y="2715414"/>
            <a:ext cx="1785950" cy="14287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ounded Rectangle 6"/>
          <p:cNvSpPr/>
          <p:nvPr/>
        </p:nvSpPr>
        <p:spPr>
          <a:xfrm>
            <a:off x="4809322" y="3501232"/>
            <a:ext cx="1785950" cy="14287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ounded Rectangle 7"/>
          <p:cNvSpPr/>
          <p:nvPr/>
        </p:nvSpPr>
        <p:spPr>
          <a:xfrm>
            <a:off x="3237686" y="4144174"/>
            <a:ext cx="1785950" cy="14287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0" name="Picture 9" descr="Logo.png"/>
          <p:cNvPicPr>
            <a:picLocks noChangeAspect="1"/>
          </p:cNvPicPr>
          <p:nvPr/>
        </p:nvPicPr>
        <p:blipFill>
          <a:blip r:embed="rId3"/>
          <a:stretch>
            <a:fillRect/>
          </a:stretch>
        </p:blipFill>
        <p:spPr>
          <a:xfrm>
            <a:off x="94414" y="6215876"/>
            <a:ext cx="2218726" cy="581961"/>
          </a:xfrm>
          <a:prstGeom prst="rect">
            <a:avLst/>
          </a:prstGeom>
        </p:spPr>
      </p:pic>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300" fill="hold"/>
                                        <p:tgtEl>
                                          <p:spTgt spid="6"/>
                                        </p:tgtEl>
                                        <p:attrNameLst>
                                          <p:attrName>ppt_x</p:attrName>
                                        </p:attrNameLst>
                                      </p:cBhvr>
                                      <p:tavLst>
                                        <p:tav tm="0">
                                          <p:val>
                                            <p:strVal val="0-#ppt_w/2"/>
                                          </p:val>
                                        </p:tav>
                                        <p:tav tm="100000">
                                          <p:val>
                                            <p:strVal val="#ppt_x"/>
                                          </p:val>
                                        </p:tav>
                                      </p:tavLst>
                                    </p:anim>
                                    <p:anim calcmode="lin" valueType="num">
                                      <p:cBhvr additive="base">
                                        <p:cTn id="13" dur="3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grpId="1"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300"/>
                                        <p:tgtEl>
                                          <p:spTgt spid="6"/>
                                        </p:tgtEl>
                                      </p:cBhvr>
                                    </p:animEffect>
                                  </p:childTnLst>
                                </p:cTn>
                              </p:par>
                              <p:par>
                                <p:cTn id="17" presetID="10" presetClass="exit" presetSubtype="0" fill="hold" grpId="2" nodeType="withEffect">
                                  <p:stCondLst>
                                    <p:cond delay="200"/>
                                  </p:stCondLst>
                                  <p:childTnLst>
                                    <p:animEffect transition="out" filter="fade">
                                      <p:cBhvr>
                                        <p:cTn id="18" dur="300"/>
                                        <p:tgtEl>
                                          <p:spTgt spid="6"/>
                                        </p:tgtEl>
                                      </p:cBhvr>
                                    </p:animEffect>
                                    <p:set>
                                      <p:cBhvr>
                                        <p:cTn id="19" dur="1" fill="hold">
                                          <p:stCondLst>
                                            <p:cond delay="299"/>
                                          </p:stCondLst>
                                        </p:cTn>
                                        <p:tgtEl>
                                          <p:spTgt spid="6"/>
                                        </p:tgtEl>
                                        <p:attrNameLst>
                                          <p:attrName>style.visibility</p:attrName>
                                        </p:attrNameLst>
                                      </p:cBhvr>
                                      <p:to>
                                        <p:strVal val="hidden"/>
                                      </p:to>
                                    </p:set>
                                  </p:childTnLst>
                                </p:cTn>
                              </p:par>
                              <p:par>
                                <p:cTn id="20" presetID="2" presetClass="entr" presetSubtype="8"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300" fill="hold"/>
                                        <p:tgtEl>
                                          <p:spTgt spid="7"/>
                                        </p:tgtEl>
                                        <p:attrNameLst>
                                          <p:attrName>ppt_x</p:attrName>
                                        </p:attrNameLst>
                                      </p:cBhvr>
                                      <p:tavLst>
                                        <p:tav tm="0">
                                          <p:val>
                                            <p:strVal val="0-#ppt_w/2"/>
                                          </p:val>
                                        </p:tav>
                                        <p:tav tm="100000">
                                          <p:val>
                                            <p:strVal val="#ppt_x"/>
                                          </p:val>
                                        </p:tav>
                                      </p:tavLst>
                                    </p:anim>
                                    <p:anim calcmode="lin" valueType="num">
                                      <p:cBhvr additive="base">
                                        <p:cTn id="23" dur="300" fill="hold"/>
                                        <p:tgtEl>
                                          <p:spTgt spid="7"/>
                                        </p:tgtEl>
                                        <p:attrNameLst>
                                          <p:attrName>ppt_y</p:attrName>
                                        </p:attrNameLst>
                                      </p:cBhvr>
                                      <p:tavLst>
                                        <p:tav tm="0">
                                          <p:val>
                                            <p:strVal val="#ppt_y"/>
                                          </p:val>
                                        </p:tav>
                                        <p:tav tm="100000">
                                          <p:val>
                                            <p:strVal val="#ppt_y"/>
                                          </p:val>
                                        </p:tav>
                                      </p:tavLst>
                                    </p:anim>
                                  </p:childTnLst>
                                </p:cTn>
                              </p:par>
                              <p:par>
                                <p:cTn id="24" presetID="10" presetClass="entr" presetSubtype="0" fill="hold" grpId="1" nodeType="withEffect">
                                  <p:stCondLst>
                                    <p:cond delay="2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300"/>
                                        <p:tgtEl>
                                          <p:spTgt spid="7"/>
                                        </p:tgtEl>
                                      </p:cBhvr>
                                    </p:animEffect>
                                  </p:childTnLst>
                                </p:cTn>
                              </p:par>
                              <p:par>
                                <p:cTn id="27" presetID="10" presetClass="exit" presetSubtype="0" fill="hold" grpId="2" nodeType="withEffect">
                                  <p:stCondLst>
                                    <p:cond delay="400"/>
                                  </p:stCondLst>
                                  <p:childTnLst>
                                    <p:animEffect transition="out" filter="fade">
                                      <p:cBhvr>
                                        <p:cTn id="28" dur="300"/>
                                        <p:tgtEl>
                                          <p:spTgt spid="7"/>
                                        </p:tgtEl>
                                      </p:cBhvr>
                                    </p:animEffect>
                                    <p:set>
                                      <p:cBhvr>
                                        <p:cTn id="29" dur="1" fill="hold">
                                          <p:stCondLst>
                                            <p:cond delay="299"/>
                                          </p:stCondLst>
                                        </p:cTn>
                                        <p:tgtEl>
                                          <p:spTgt spid="7"/>
                                        </p:tgtEl>
                                        <p:attrNameLst>
                                          <p:attrName>style.visibility</p:attrName>
                                        </p:attrNameLst>
                                      </p:cBhvr>
                                      <p:to>
                                        <p:strVal val="hidden"/>
                                      </p:to>
                                    </p:set>
                                  </p:childTnLst>
                                </p:cTn>
                              </p:par>
                              <p:par>
                                <p:cTn id="30" presetID="2" presetClass="entr" presetSubtype="8" fill="hold" grpId="0" nodeType="withEffect">
                                  <p:stCondLst>
                                    <p:cond delay="40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300" fill="hold"/>
                                        <p:tgtEl>
                                          <p:spTgt spid="8"/>
                                        </p:tgtEl>
                                        <p:attrNameLst>
                                          <p:attrName>ppt_x</p:attrName>
                                        </p:attrNameLst>
                                      </p:cBhvr>
                                      <p:tavLst>
                                        <p:tav tm="0">
                                          <p:val>
                                            <p:strVal val="0-#ppt_w/2"/>
                                          </p:val>
                                        </p:tav>
                                        <p:tav tm="100000">
                                          <p:val>
                                            <p:strVal val="#ppt_x"/>
                                          </p:val>
                                        </p:tav>
                                      </p:tavLst>
                                    </p:anim>
                                    <p:anim calcmode="lin" valueType="num">
                                      <p:cBhvr additive="base">
                                        <p:cTn id="33" dur="300" fill="hold"/>
                                        <p:tgtEl>
                                          <p:spTgt spid="8"/>
                                        </p:tgtEl>
                                        <p:attrNameLst>
                                          <p:attrName>ppt_y</p:attrName>
                                        </p:attrNameLst>
                                      </p:cBhvr>
                                      <p:tavLst>
                                        <p:tav tm="0">
                                          <p:val>
                                            <p:strVal val="#ppt_y"/>
                                          </p:val>
                                        </p:tav>
                                        <p:tav tm="100000">
                                          <p:val>
                                            <p:strVal val="#ppt_y"/>
                                          </p:val>
                                        </p:tav>
                                      </p:tavLst>
                                    </p:anim>
                                  </p:childTnLst>
                                </p:cTn>
                              </p:par>
                              <p:par>
                                <p:cTn id="34" presetID="10" presetClass="entr" presetSubtype="0" fill="hold" grpId="1" nodeType="withEffect">
                                  <p:stCondLst>
                                    <p:cond delay="40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300"/>
                                        <p:tgtEl>
                                          <p:spTgt spid="8"/>
                                        </p:tgtEl>
                                      </p:cBhvr>
                                    </p:animEffect>
                                  </p:childTnLst>
                                </p:cTn>
                              </p:par>
                              <p:par>
                                <p:cTn id="37" presetID="10" presetClass="exit" presetSubtype="0" fill="hold" grpId="2" nodeType="withEffect">
                                  <p:stCondLst>
                                    <p:cond delay="600"/>
                                  </p:stCondLst>
                                  <p:childTnLst>
                                    <p:animEffect transition="out" filter="fade">
                                      <p:cBhvr>
                                        <p:cTn id="38" dur="300"/>
                                        <p:tgtEl>
                                          <p:spTgt spid="8"/>
                                        </p:tgtEl>
                                      </p:cBhvr>
                                    </p:animEffect>
                                    <p:set>
                                      <p:cBhvr>
                                        <p:cTn id="39" dur="1" fill="hold">
                                          <p:stCondLst>
                                            <p:cond delay="299"/>
                                          </p:stCondLst>
                                        </p:cTn>
                                        <p:tgtEl>
                                          <p:spTgt spid="8"/>
                                        </p:tgtEl>
                                        <p:attrNameLst>
                                          <p:attrName>style.visibility</p:attrName>
                                        </p:attrNameLst>
                                      </p:cBhvr>
                                      <p:to>
                                        <p:strVal val="hidden"/>
                                      </p:to>
                                    </p:set>
                                  </p:childTnLst>
                                </p:cTn>
                              </p:par>
                            </p:childTnLst>
                          </p:cTn>
                        </p:par>
                        <p:par>
                          <p:cTn id="40" fill="hold">
                            <p:stCondLst>
                              <p:cond delay="1000"/>
                            </p:stCondLst>
                            <p:childTnLst>
                              <p:par>
                                <p:cTn id="41" presetID="53" presetClass="entr" presetSubtype="0" fill="hold" nodeType="afterEffect">
                                  <p:stCondLst>
                                    <p:cond delay="0"/>
                                  </p:stCondLst>
                                  <p:iterate type="lt">
                                    <p:tmPct val="0"/>
                                  </p:iterate>
                                  <p:childTnLst>
                                    <p:set>
                                      <p:cBhvr>
                                        <p:cTn id="42" dur="1" fill="hold">
                                          <p:stCondLst>
                                            <p:cond delay="0"/>
                                          </p:stCondLst>
                                        </p:cTn>
                                        <p:tgtEl>
                                          <p:spTgt spid="5"/>
                                        </p:tgtEl>
                                        <p:attrNameLst>
                                          <p:attrName>style.visibility</p:attrName>
                                        </p:attrNameLst>
                                      </p:cBhvr>
                                      <p:to>
                                        <p:strVal val="visible"/>
                                      </p:to>
                                    </p:set>
                                    <p:anim calcmode="lin" valueType="num">
                                      <p:cBhvr>
                                        <p:cTn id="43" dur="1000" fill="hold"/>
                                        <p:tgtEl>
                                          <p:spTgt spid="5"/>
                                        </p:tgtEl>
                                        <p:attrNameLst>
                                          <p:attrName>ppt_w</p:attrName>
                                        </p:attrNameLst>
                                      </p:cBhvr>
                                      <p:tavLst>
                                        <p:tav tm="0">
                                          <p:val>
                                            <p:fltVal val="0"/>
                                          </p:val>
                                        </p:tav>
                                        <p:tav tm="100000">
                                          <p:val>
                                            <p:strVal val="#ppt_w"/>
                                          </p:val>
                                        </p:tav>
                                      </p:tavLst>
                                    </p:anim>
                                    <p:anim calcmode="lin" valueType="num">
                                      <p:cBhvr>
                                        <p:cTn id="44" dur="1000" fill="hold"/>
                                        <p:tgtEl>
                                          <p:spTgt spid="5"/>
                                        </p:tgtEl>
                                        <p:attrNameLst>
                                          <p:attrName>ppt_h</p:attrName>
                                        </p:attrNameLst>
                                      </p:cBhvr>
                                      <p:tavLst>
                                        <p:tav tm="0">
                                          <p:val>
                                            <p:fltVal val="0"/>
                                          </p:val>
                                        </p:tav>
                                        <p:tav tm="100000">
                                          <p:val>
                                            <p:strVal val="#ppt_h"/>
                                          </p:val>
                                        </p:tav>
                                      </p:tavLst>
                                    </p:anim>
                                    <p:animEffect transition="in" filter="fade">
                                      <p:cBhvr>
                                        <p:cTn id="45" dur="1000"/>
                                        <p:tgtEl>
                                          <p:spTgt spid="5"/>
                                        </p:tgtEl>
                                      </p:cBhvr>
                                    </p:animEffect>
                                  </p:childTnLst>
                                </p:cTn>
                              </p:par>
                            </p:childTnLst>
                          </p:cTn>
                        </p:par>
                        <p:par>
                          <p:cTn id="46" fill="hold">
                            <p:stCondLst>
                              <p:cond delay="2000"/>
                            </p:stCondLst>
                            <p:childTnLst>
                              <p:par>
                                <p:cTn id="47" presetID="29" presetClass="exit" presetSubtype="0" fill="hold" grpId="1" nodeType="afterEffect">
                                  <p:stCondLst>
                                    <p:cond delay="2000"/>
                                  </p:stCondLst>
                                  <p:childTnLst>
                                    <p:anim calcmode="lin" valueType="num">
                                      <p:cBhvr>
                                        <p:cTn id="48" dur="1000"/>
                                        <p:tgtEl>
                                          <p:spTgt spid="4"/>
                                        </p:tgtEl>
                                        <p:attrNameLst>
                                          <p:attrName>ppt_x</p:attrName>
                                        </p:attrNameLst>
                                      </p:cBhvr>
                                      <p:tavLst>
                                        <p:tav tm="0">
                                          <p:val>
                                            <p:strVal val="ppt_x"/>
                                          </p:val>
                                        </p:tav>
                                        <p:tav tm="100000">
                                          <p:val>
                                            <p:strVal val="ppt_x-.2"/>
                                          </p:val>
                                        </p:tav>
                                      </p:tavLst>
                                    </p:anim>
                                    <p:anim calcmode="lin" valueType="num">
                                      <p:cBhvr>
                                        <p:cTn id="49" dur="1000"/>
                                        <p:tgtEl>
                                          <p:spTgt spid="4"/>
                                        </p:tgtEl>
                                        <p:attrNameLst>
                                          <p:attrName>ppt_y</p:attrName>
                                        </p:attrNameLst>
                                      </p:cBhvr>
                                      <p:tavLst>
                                        <p:tav tm="0">
                                          <p:val>
                                            <p:strVal val="ppt_y"/>
                                          </p:val>
                                        </p:tav>
                                        <p:tav tm="100000">
                                          <p:val>
                                            <p:strVal val="ppt_y"/>
                                          </p:val>
                                        </p:tav>
                                      </p:tavLst>
                                    </p:anim>
                                    <p:animEffect transition="out" filter="fade">
                                      <p:cBhvr>
                                        <p:cTn id="50" dur="1000"/>
                                        <p:tgtEl>
                                          <p:spTgt spid="4"/>
                                        </p:tgtEl>
                                      </p:cBhvr>
                                    </p:animEffect>
                                    <p:set>
                                      <p:cBhvr>
                                        <p:cTn id="51" dur="1" fill="hold">
                                          <p:stCondLst>
                                            <p:cond delay="999"/>
                                          </p:stCondLst>
                                        </p:cTn>
                                        <p:tgtEl>
                                          <p:spTgt spid="4"/>
                                        </p:tgtEl>
                                        <p:attrNameLst>
                                          <p:attrName>style.visibility</p:attrName>
                                        </p:attrNameLst>
                                      </p:cBhvr>
                                      <p:to>
                                        <p:strVal val="hidden"/>
                                      </p:to>
                                    </p:set>
                                  </p:childTnLst>
                                </p:cTn>
                              </p:par>
                              <p:par>
                                <p:cTn id="52" presetID="29" presetClass="exit" presetSubtype="0" fill="hold" nodeType="withEffect">
                                  <p:stCondLst>
                                    <p:cond delay="2000"/>
                                  </p:stCondLst>
                                  <p:iterate type="lt">
                                    <p:tmPct val="0"/>
                                  </p:iterate>
                                  <p:childTnLst>
                                    <p:anim calcmode="lin" valueType="num">
                                      <p:cBhvr>
                                        <p:cTn id="53" dur="1000"/>
                                        <p:tgtEl>
                                          <p:spTgt spid="5"/>
                                        </p:tgtEl>
                                        <p:attrNameLst>
                                          <p:attrName>ppt_x</p:attrName>
                                        </p:attrNameLst>
                                      </p:cBhvr>
                                      <p:tavLst>
                                        <p:tav tm="0">
                                          <p:val>
                                            <p:strVal val="ppt_x"/>
                                          </p:val>
                                        </p:tav>
                                        <p:tav tm="100000">
                                          <p:val>
                                            <p:strVal val="ppt_x-.2"/>
                                          </p:val>
                                        </p:tav>
                                      </p:tavLst>
                                    </p:anim>
                                    <p:anim calcmode="lin" valueType="num">
                                      <p:cBhvr>
                                        <p:cTn id="54" dur="1000"/>
                                        <p:tgtEl>
                                          <p:spTgt spid="5"/>
                                        </p:tgtEl>
                                        <p:attrNameLst>
                                          <p:attrName>ppt_y</p:attrName>
                                        </p:attrNameLst>
                                      </p:cBhvr>
                                      <p:tavLst>
                                        <p:tav tm="0">
                                          <p:val>
                                            <p:strVal val="ppt_y"/>
                                          </p:val>
                                        </p:tav>
                                        <p:tav tm="100000">
                                          <p:val>
                                            <p:strVal val="ppt_y"/>
                                          </p:val>
                                        </p:tav>
                                      </p:tavLst>
                                    </p:anim>
                                    <p:animEffect transition="out" filter="fade">
                                      <p:cBhvr>
                                        <p:cTn id="55" dur="1000"/>
                                        <p:tgtEl>
                                          <p:spTgt spid="5"/>
                                        </p:tgtEl>
                                      </p:cBhvr>
                                    </p:animEffect>
                                    <p:set>
                                      <p:cBhvr>
                                        <p:cTn id="56"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6" grpId="2" animBg="1"/>
      <p:bldP spid="7" grpId="0" animBg="1"/>
      <p:bldP spid="7" grpId="1" animBg="1"/>
      <p:bldP spid="7" grpId="2" animBg="1"/>
      <p:bldP spid="8" grpId="0" animBg="1"/>
      <p:bldP spid="8" grpId="1" animBg="1"/>
      <p:bldP spid="8"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png"/>
          <p:cNvPicPr>
            <a:picLocks noChangeAspect="1"/>
          </p:cNvPicPr>
          <p:nvPr/>
        </p:nvPicPr>
        <p:blipFill>
          <a:blip r:embed="rId2"/>
          <a:stretch>
            <a:fillRect/>
          </a:stretch>
        </p:blipFill>
        <p:spPr>
          <a:xfrm>
            <a:off x="1808926" y="1000902"/>
            <a:ext cx="8170722" cy="2143139"/>
          </a:xfrm>
          <a:prstGeom prst="rect">
            <a:avLst/>
          </a:prstGeom>
        </p:spPr>
      </p:pic>
      <p:sp>
        <p:nvSpPr>
          <p:cNvPr id="5" name="TextBox 4"/>
          <p:cNvSpPr txBox="1"/>
          <p:nvPr/>
        </p:nvSpPr>
        <p:spPr>
          <a:xfrm>
            <a:off x="1023108" y="4493456"/>
            <a:ext cx="10072757" cy="1508105"/>
          </a:xfrm>
          <a:prstGeom prst="rect">
            <a:avLst/>
          </a:prstGeom>
          <a:noFill/>
        </p:spPr>
        <p:txBody>
          <a:bodyPr wrap="square" rtlCol="0">
            <a:spAutoFit/>
          </a:bodyPr>
          <a:lstStyle/>
          <a:p>
            <a:pPr algn="just"/>
            <a:r>
              <a:rPr lang="id-ID" dirty="0" smtClean="0">
                <a:solidFill>
                  <a:schemeClr val="bg1"/>
                </a:solidFill>
                <a:latin typeface="Arial" pitchFamily="34" charset="0"/>
                <a:cs typeface="Arial" pitchFamily="34" charset="0"/>
              </a:rPr>
              <a:t>Lorem ipsum dolor sit amet, consectetuer adipiscing elit, sed diam nonummy nibh euismod tincidunt ut laoreet dolore magna aliquam erat volutpat. Ut wisi enim ad minim veniam, quis nostrud exerci tation ullamcorper suscipit lobortis nisl ut aliquip ex ea commodo consequat.</a:t>
            </a:r>
            <a:endParaRPr lang="id-ID" dirty="0">
              <a:solidFill>
                <a:schemeClr val="bg1"/>
              </a:solidFill>
              <a:latin typeface="Arial" pitchFamily="34" charset="0"/>
              <a:cs typeface="Arial" pitchFamily="34" charset="0"/>
            </a:endParaRPr>
          </a:p>
        </p:txBody>
      </p:sp>
      <p:sp>
        <p:nvSpPr>
          <p:cNvPr id="14" name="Rectangle 13"/>
          <p:cNvSpPr/>
          <p:nvPr/>
        </p:nvSpPr>
        <p:spPr>
          <a:xfrm>
            <a:off x="2380430" y="3715545"/>
            <a:ext cx="7500990" cy="571504"/>
          </a:xfrm>
          <a:prstGeom prst="rect">
            <a:avLst/>
          </a:prstGeom>
          <a:solidFill>
            <a:srgbClr val="5E9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600" dirty="0" smtClean="0">
                <a:solidFill>
                  <a:schemeClr val="bg1"/>
                </a:solidFill>
                <a:latin typeface="Arial" pitchFamily="34" charset="0"/>
                <a:cs typeface="Arial" pitchFamily="34" charset="0"/>
              </a:rPr>
              <a:t>BRIEF DESCRIPTION</a:t>
            </a:r>
            <a:endParaRPr lang="id-ID" sz="2600" dirty="0">
              <a:solidFill>
                <a:schemeClr val="bg1"/>
              </a:solidFill>
              <a:latin typeface="Arial" pitchFamily="34" charset="0"/>
              <a:cs typeface="Arial" pitchFamily="34" charset="0"/>
            </a:endParaRPr>
          </a:p>
        </p:txBody>
      </p:sp>
      <p:pic>
        <p:nvPicPr>
          <p:cNvPr id="15" name="Picture 14" descr="Logo.png"/>
          <p:cNvPicPr>
            <a:picLocks noChangeAspect="1"/>
          </p:cNvPicPr>
          <p:nvPr/>
        </p:nvPicPr>
        <p:blipFill>
          <a:blip r:embed="rId2"/>
          <a:stretch>
            <a:fillRect/>
          </a:stretch>
        </p:blipFill>
        <p:spPr>
          <a:xfrm>
            <a:off x="94414" y="6215876"/>
            <a:ext cx="2218726" cy="581961"/>
          </a:xfrm>
          <a:prstGeom prst="rect">
            <a:avLst/>
          </a:prstGeom>
        </p:spPr>
      </p:pic>
    </p:spTree>
  </p:cSld>
  <p:clrMapOvr>
    <a:masterClrMapping/>
  </p:clrMapOvr>
  <p:transition advClick="0" advTm="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transition="in" filter="fade">
                                      <p:cBhvr>
                                        <p:cTn id="9" dur="1000"/>
                                        <p:tgtEl>
                                          <p:spTgt spid="4"/>
                                        </p:tgtEl>
                                      </p:cBhvr>
                                    </p:animEffect>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childTnLst>
                          </p:cTn>
                        </p:par>
                        <p:par>
                          <p:cTn id="20" fill="hold">
                            <p:stCondLst>
                              <p:cond delay="2500"/>
                            </p:stCondLst>
                            <p:childTnLst>
                              <p:par>
                                <p:cTn id="21" presetID="42" presetClass="exit" presetSubtype="0" fill="hold" nodeType="afterEffect">
                                  <p:stCondLst>
                                    <p:cond delay="2500"/>
                                  </p:stCondLst>
                                  <p:childTnLst>
                                    <p:animEffect transition="out" filter="fade">
                                      <p:cBhvr>
                                        <p:cTn id="22" dur="1000"/>
                                        <p:tgtEl>
                                          <p:spTgt spid="4"/>
                                        </p:tgtEl>
                                      </p:cBhvr>
                                    </p:animEffect>
                                    <p:anim calcmode="lin" valueType="num">
                                      <p:cBhvr>
                                        <p:cTn id="23" dur="1000"/>
                                        <p:tgtEl>
                                          <p:spTgt spid="4"/>
                                        </p:tgtEl>
                                        <p:attrNameLst>
                                          <p:attrName>ppt_x</p:attrName>
                                        </p:attrNameLst>
                                      </p:cBhvr>
                                      <p:tavLst>
                                        <p:tav tm="0">
                                          <p:val>
                                            <p:strVal val="ppt_x"/>
                                          </p:val>
                                        </p:tav>
                                        <p:tav tm="100000">
                                          <p:val>
                                            <p:strVal val="ppt_x"/>
                                          </p:val>
                                        </p:tav>
                                      </p:tavLst>
                                    </p:anim>
                                    <p:anim calcmode="lin" valueType="num">
                                      <p:cBhvr>
                                        <p:cTn id="24" dur="1000"/>
                                        <p:tgtEl>
                                          <p:spTgt spid="4"/>
                                        </p:tgtEl>
                                        <p:attrNameLst>
                                          <p:attrName>ppt_y</p:attrName>
                                        </p:attrNameLst>
                                      </p:cBhvr>
                                      <p:tavLst>
                                        <p:tav tm="0">
                                          <p:val>
                                            <p:strVal val="ppt_y"/>
                                          </p:val>
                                        </p:tav>
                                        <p:tav tm="100000">
                                          <p:val>
                                            <p:strVal val="ppt_y+.1"/>
                                          </p:val>
                                        </p:tav>
                                      </p:tavLst>
                                    </p:anim>
                                    <p:set>
                                      <p:cBhvr>
                                        <p:cTn id="25" dur="1" fill="hold">
                                          <p:stCondLst>
                                            <p:cond delay="999"/>
                                          </p:stCondLst>
                                        </p:cTn>
                                        <p:tgtEl>
                                          <p:spTgt spid="4"/>
                                        </p:tgtEl>
                                        <p:attrNameLst>
                                          <p:attrName>style.visibility</p:attrName>
                                        </p:attrNameLst>
                                      </p:cBhvr>
                                      <p:to>
                                        <p:strVal val="hidden"/>
                                      </p:to>
                                    </p:set>
                                  </p:childTnLst>
                                </p:cTn>
                              </p:par>
                              <p:par>
                                <p:cTn id="26" presetID="42" presetClass="exit" presetSubtype="0" fill="hold" grpId="1" nodeType="withEffect">
                                  <p:stCondLst>
                                    <p:cond delay="2500"/>
                                  </p:stCondLst>
                                  <p:childTnLst>
                                    <p:animEffect transition="out" filter="fade">
                                      <p:cBhvr>
                                        <p:cTn id="27" dur="1000"/>
                                        <p:tgtEl>
                                          <p:spTgt spid="5"/>
                                        </p:tgtEl>
                                      </p:cBhvr>
                                    </p:animEffect>
                                    <p:anim calcmode="lin" valueType="num">
                                      <p:cBhvr>
                                        <p:cTn id="28" dur="1000"/>
                                        <p:tgtEl>
                                          <p:spTgt spid="5"/>
                                        </p:tgtEl>
                                        <p:attrNameLst>
                                          <p:attrName>ppt_x</p:attrName>
                                        </p:attrNameLst>
                                      </p:cBhvr>
                                      <p:tavLst>
                                        <p:tav tm="0">
                                          <p:val>
                                            <p:strVal val="ppt_x"/>
                                          </p:val>
                                        </p:tav>
                                        <p:tav tm="100000">
                                          <p:val>
                                            <p:strVal val="ppt_x"/>
                                          </p:val>
                                        </p:tav>
                                      </p:tavLst>
                                    </p:anim>
                                    <p:anim calcmode="lin" valueType="num">
                                      <p:cBhvr>
                                        <p:cTn id="29" dur="1000"/>
                                        <p:tgtEl>
                                          <p:spTgt spid="5"/>
                                        </p:tgtEl>
                                        <p:attrNameLst>
                                          <p:attrName>ppt_y</p:attrName>
                                        </p:attrNameLst>
                                      </p:cBhvr>
                                      <p:tavLst>
                                        <p:tav tm="0">
                                          <p:val>
                                            <p:strVal val="ppt_y"/>
                                          </p:val>
                                        </p:tav>
                                        <p:tav tm="100000">
                                          <p:val>
                                            <p:strVal val="ppt_y+.1"/>
                                          </p:val>
                                        </p:tav>
                                      </p:tavLst>
                                    </p:anim>
                                    <p:set>
                                      <p:cBhvr>
                                        <p:cTn id="30" dur="1" fill="hold">
                                          <p:stCondLst>
                                            <p:cond delay="999"/>
                                          </p:stCondLst>
                                        </p:cTn>
                                        <p:tgtEl>
                                          <p:spTgt spid="5"/>
                                        </p:tgtEl>
                                        <p:attrNameLst>
                                          <p:attrName>style.visibility</p:attrName>
                                        </p:attrNameLst>
                                      </p:cBhvr>
                                      <p:to>
                                        <p:strVal val="hidden"/>
                                      </p:to>
                                    </p:set>
                                  </p:childTnLst>
                                </p:cTn>
                              </p:par>
                              <p:par>
                                <p:cTn id="31" presetID="42" presetClass="exit" presetSubtype="0" fill="hold" grpId="1" nodeType="withEffect">
                                  <p:stCondLst>
                                    <p:cond delay="2500"/>
                                  </p:stCondLst>
                                  <p:childTnLst>
                                    <p:animEffect transition="out" filter="fade">
                                      <p:cBhvr>
                                        <p:cTn id="32" dur="1000"/>
                                        <p:tgtEl>
                                          <p:spTgt spid="14"/>
                                        </p:tgtEl>
                                      </p:cBhvr>
                                    </p:animEffect>
                                    <p:anim calcmode="lin" valueType="num">
                                      <p:cBhvr>
                                        <p:cTn id="33" dur="1000"/>
                                        <p:tgtEl>
                                          <p:spTgt spid="14"/>
                                        </p:tgtEl>
                                        <p:attrNameLst>
                                          <p:attrName>ppt_x</p:attrName>
                                        </p:attrNameLst>
                                      </p:cBhvr>
                                      <p:tavLst>
                                        <p:tav tm="0">
                                          <p:val>
                                            <p:strVal val="ppt_x"/>
                                          </p:val>
                                        </p:tav>
                                        <p:tav tm="100000">
                                          <p:val>
                                            <p:strVal val="ppt_x"/>
                                          </p:val>
                                        </p:tav>
                                      </p:tavLst>
                                    </p:anim>
                                    <p:anim calcmode="lin" valueType="num">
                                      <p:cBhvr>
                                        <p:cTn id="34" dur="1000"/>
                                        <p:tgtEl>
                                          <p:spTgt spid="14"/>
                                        </p:tgtEl>
                                        <p:attrNameLst>
                                          <p:attrName>ppt_y</p:attrName>
                                        </p:attrNameLst>
                                      </p:cBhvr>
                                      <p:tavLst>
                                        <p:tav tm="0">
                                          <p:val>
                                            <p:strVal val="ppt_y"/>
                                          </p:val>
                                        </p:tav>
                                        <p:tav tm="100000">
                                          <p:val>
                                            <p:strVal val="ppt_y+.1"/>
                                          </p:val>
                                        </p:tav>
                                      </p:tavLst>
                                    </p:anim>
                                    <p:set>
                                      <p:cBhvr>
                                        <p:cTn id="35" dur="1" fill="hold">
                                          <p:stCondLst>
                                            <p:cond delay="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4" grpId="0" animBg="1"/>
      <p:bldP spid="14"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174" y="457195"/>
            <a:ext cx="9358378" cy="571504"/>
          </a:xfrm>
          <a:prstGeom prst="rect">
            <a:avLst/>
          </a:prstGeom>
          <a:solidFill>
            <a:srgbClr val="5E9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200" dirty="0" smtClean="0">
                <a:solidFill>
                  <a:schemeClr val="bg1"/>
                </a:solidFill>
                <a:latin typeface="Arial" pitchFamily="34" charset="0"/>
                <a:cs typeface="Arial" pitchFamily="34" charset="0"/>
              </a:rPr>
              <a:t>WITH TEAM OF HIGHLY QUALIFIED MEDICAL PROFESSIONALS</a:t>
            </a:r>
            <a:endParaRPr lang="id-ID" sz="2200" dirty="0">
              <a:solidFill>
                <a:schemeClr val="bg1"/>
              </a:solidFill>
              <a:latin typeface="Arial" pitchFamily="34" charset="0"/>
              <a:cs typeface="Arial" pitchFamily="34" charset="0"/>
            </a:endParaRPr>
          </a:p>
        </p:txBody>
      </p:sp>
      <p:pic>
        <p:nvPicPr>
          <p:cNvPr id="5" name="Picture 4" descr="Photo-1.jpg"/>
          <p:cNvPicPr>
            <a:picLocks noChangeAspect="1"/>
          </p:cNvPicPr>
          <p:nvPr/>
        </p:nvPicPr>
        <p:blipFill>
          <a:blip r:embed="rId2"/>
          <a:stretch>
            <a:fillRect/>
          </a:stretch>
        </p:blipFill>
        <p:spPr>
          <a:xfrm>
            <a:off x="2563016" y="1385889"/>
            <a:ext cx="7104090" cy="4972863"/>
          </a:xfrm>
          <a:prstGeom prst="rect">
            <a:avLst/>
          </a:prstGeom>
        </p:spPr>
      </p:pic>
      <p:pic>
        <p:nvPicPr>
          <p:cNvPr id="6" name="Picture 5" descr="Logo.png"/>
          <p:cNvPicPr>
            <a:picLocks noChangeAspect="1"/>
          </p:cNvPicPr>
          <p:nvPr/>
        </p:nvPicPr>
        <p:blipFill>
          <a:blip r:embed="rId3"/>
          <a:stretch>
            <a:fillRect/>
          </a:stretch>
        </p:blipFill>
        <p:spPr>
          <a:xfrm>
            <a:off x="94414" y="6215876"/>
            <a:ext cx="2218726" cy="581961"/>
          </a:xfrm>
          <a:prstGeom prst="rect">
            <a:avLst/>
          </a:prstGeom>
        </p:spPr>
      </p:pic>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000" fill="hold"/>
                                        <p:tgtEl>
                                          <p:spTgt spid="5"/>
                                        </p:tgtEl>
                                        <p:attrNameLst>
                                          <p:attrName>ppt_x</p:attrName>
                                        </p:attrNameLst>
                                      </p:cBhvr>
                                      <p:tavLst>
                                        <p:tav tm="0">
                                          <p:val>
                                            <p:strVal val="1+#ppt_w/2"/>
                                          </p:val>
                                        </p:tav>
                                        <p:tav tm="100000">
                                          <p:val>
                                            <p:strVal val="#ppt_x"/>
                                          </p:val>
                                        </p:tav>
                                      </p:tavLst>
                                    </p:anim>
                                    <p:anim calcmode="lin" valueType="num">
                                      <p:cBhvr additive="base">
                                        <p:cTn id="14" dur="1000" fill="hold"/>
                                        <p:tgtEl>
                                          <p:spTgt spid="5"/>
                                        </p:tgtEl>
                                        <p:attrNameLst>
                                          <p:attrName>ppt_y</p:attrName>
                                        </p:attrNameLst>
                                      </p:cBhvr>
                                      <p:tavLst>
                                        <p:tav tm="0">
                                          <p:val>
                                            <p:strVal val="#ppt_y"/>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childTnLst>
                                </p:cTn>
                              </p:par>
                            </p:childTnLst>
                          </p:cTn>
                        </p:par>
                        <p:par>
                          <p:cTn id="18" fill="hold">
                            <p:stCondLst>
                              <p:cond delay="1500"/>
                            </p:stCondLst>
                            <p:childTnLst>
                              <p:par>
                                <p:cTn id="19" presetID="2" presetClass="exit" presetSubtype="8" fill="hold" nodeType="afterEffect">
                                  <p:stCondLst>
                                    <p:cond delay="2000"/>
                                  </p:stCondLst>
                                  <p:childTnLst>
                                    <p:anim calcmode="lin" valueType="num">
                                      <p:cBhvr additive="base">
                                        <p:cTn id="20" dur="1000"/>
                                        <p:tgtEl>
                                          <p:spTgt spid="5"/>
                                        </p:tgtEl>
                                        <p:attrNameLst>
                                          <p:attrName>ppt_x</p:attrName>
                                        </p:attrNameLst>
                                      </p:cBhvr>
                                      <p:tavLst>
                                        <p:tav tm="0">
                                          <p:val>
                                            <p:strVal val="ppt_x"/>
                                          </p:val>
                                        </p:tav>
                                        <p:tav tm="100000">
                                          <p:val>
                                            <p:strVal val="0-ppt_w/2"/>
                                          </p:val>
                                        </p:tav>
                                      </p:tavLst>
                                    </p:anim>
                                    <p:anim calcmode="lin" valueType="num">
                                      <p:cBhvr additive="base">
                                        <p:cTn id="21" dur="1000"/>
                                        <p:tgtEl>
                                          <p:spTgt spid="5"/>
                                        </p:tgtEl>
                                        <p:attrNameLst>
                                          <p:attrName>ppt_y</p:attrName>
                                        </p:attrNameLst>
                                      </p:cBhvr>
                                      <p:tavLst>
                                        <p:tav tm="0">
                                          <p:val>
                                            <p:strVal val="ppt_y"/>
                                          </p:val>
                                        </p:tav>
                                        <p:tav tm="100000">
                                          <p:val>
                                            <p:strVal val="ppt_y"/>
                                          </p:val>
                                        </p:tav>
                                      </p:tavLst>
                                    </p:anim>
                                    <p:set>
                                      <p:cBhvr>
                                        <p:cTn id="22" dur="1" fill="hold">
                                          <p:stCondLst>
                                            <p:cond delay="999"/>
                                          </p:stCondLst>
                                        </p:cTn>
                                        <p:tgtEl>
                                          <p:spTgt spid="5"/>
                                        </p:tgtEl>
                                        <p:attrNameLst>
                                          <p:attrName>style.visibility</p:attrName>
                                        </p:attrNameLst>
                                      </p:cBhvr>
                                      <p:to>
                                        <p:strVal val="hidden"/>
                                      </p:to>
                                    </p:set>
                                  </p:childTnLst>
                                </p:cTn>
                              </p:par>
                              <p:par>
                                <p:cTn id="23" presetID="10" presetClass="exit" presetSubtype="0" fill="hold" nodeType="withEffect">
                                  <p:stCondLst>
                                    <p:cond delay="2000"/>
                                  </p:stCondLst>
                                  <p:childTnLst>
                                    <p:animEffect transition="out" filter="fade">
                                      <p:cBhvr>
                                        <p:cTn id="24" dur="1000"/>
                                        <p:tgtEl>
                                          <p:spTgt spid="5"/>
                                        </p:tgtEl>
                                      </p:cBhvr>
                                    </p:animEffect>
                                    <p:set>
                                      <p:cBhvr>
                                        <p:cTn id="25"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174" y="457195"/>
            <a:ext cx="9358378" cy="571504"/>
          </a:xfrm>
          <a:prstGeom prst="rect">
            <a:avLst/>
          </a:prstGeom>
          <a:solidFill>
            <a:srgbClr val="5E9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200" dirty="0" smtClean="0">
                <a:solidFill>
                  <a:schemeClr val="bg1"/>
                </a:solidFill>
                <a:latin typeface="Arial" pitchFamily="34" charset="0"/>
                <a:cs typeface="Arial" pitchFamily="34" charset="0"/>
              </a:rPr>
              <a:t>AND STATE-OF-ART MEDICAL EQUIPMENT</a:t>
            </a:r>
            <a:endParaRPr lang="id-ID" sz="2200" dirty="0">
              <a:solidFill>
                <a:schemeClr val="bg1"/>
              </a:solidFill>
              <a:latin typeface="Arial" pitchFamily="34" charset="0"/>
              <a:cs typeface="Arial" pitchFamily="34" charset="0"/>
            </a:endParaRPr>
          </a:p>
        </p:txBody>
      </p:sp>
      <p:pic>
        <p:nvPicPr>
          <p:cNvPr id="5" name="Picture 4" descr="Photo-1.jpg"/>
          <p:cNvPicPr>
            <a:picLocks noChangeAspect="1"/>
          </p:cNvPicPr>
          <p:nvPr/>
        </p:nvPicPr>
        <p:blipFill>
          <a:blip r:embed="rId2"/>
          <a:stretch>
            <a:fillRect/>
          </a:stretch>
        </p:blipFill>
        <p:spPr>
          <a:xfrm>
            <a:off x="2563016" y="1385889"/>
            <a:ext cx="7104090" cy="4972863"/>
          </a:xfrm>
          <a:prstGeom prst="rect">
            <a:avLst/>
          </a:prstGeom>
        </p:spPr>
      </p:pic>
      <p:pic>
        <p:nvPicPr>
          <p:cNvPr id="6" name="Picture 5" descr="Logo.png"/>
          <p:cNvPicPr>
            <a:picLocks noChangeAspect="1"/>
          </p:cNvPicPr>
          <p:nvPr/>
        </p:nvPicPr>
        <p:blipFill>
          <a:blip r:embed="rId3"/>
          <a:stretch>
            <a:fillRect/>
          </a:stretch>
        </p:blipFill>
        <p:spPr>
          <a:xfrm>
            <a:off x="94414" y="6215876"/>
            <a:ext cx="2218726" cy="581961"/>
          </a:xfrm>
          <a:prstGeom prst="rect">
            <a:avLst/>
          </a:prstGeom>
        </p:spPr>
      </p:pic>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1000"/>
                            </p:stCondLst>
                            <p:childTnLst>
                              <p:par>
                                <p:cTn id="13" presetID="2" presetClass="exit" presetSubtype="8" fill="hold" nodeType="afterEffect">
                                  <p:stCondLst>
                                    <p:cond delay="2000"/>
                                  </p:stCondLst>
                                  <p:childTnLst>
                                    <p:anim calcmode="lin" valueType="num">
                                      <p:cBhvr additive="base">
                                        <p:cTn id="14" dur="1000"/>
                                        <p:tgtEl>
                                          <p:spTgt spid="5"/>
                                        </p:tgtEl>
                                        <p:attrNameLst>
                                          <p:attrName>ppt_x</p:attrName>
                                        </p:attrNameLst>
                                      </p:cBhvr>
                                      <p:tavLst>
                                        <p:tav tm="0">
                                          <p:val>
                                            <p:strVal val="ppt_x"/>
                                          </p:val>
                                        </p:tav>
                                        <p:tav tm="100000">
                                          <p:val>
                                            <p:strVal val="0-ppt_w/2"/>
                                          </p:val>
                                        </p:tav>
                                      </p:tavLst>
                                    </p:anim>
                                    <p:anim calcmode="lin" valueType="num">
                                      <p:cBhvr additive="base">
                                        <p:cTn id="15" dur="1000"/>
                                        <p:tgtEl>
                                          <p:spTgt spid="5"/>
                                        </p:tgtEl>
                                        <p:attrNameLst>
                                          <p:attrName>ppt_y</p:attrName>
                                        </p:attrNameLst>
                                      </p:cBhvr>
                                      <p:tavLst>
                                        <p:tav tm="0">
                                          <p:val>
                                            <p:strVal val="ppt_y"/>
                                          </p:val>
                                        </p:tav>
                                        <p:tav tm="100000">
                                          <p:val>
                                            <p:strVal val="ppt_y"/>
                                          </p:val>
                                        </p:tav>
                                      </p:tavLst>
                                    </p:anim>
                                    <p:set>
                                      <p:cBhvr>
                                        <p:cTn id="16" dur="1" fill="hold">
                                          <p:stCondLst>
                                            <p:cond delay="999"/>
                                          </p:stCondLst>
                                        </p:cTn>
                                        <p:tgtEl>
                                          <p:spTgt spid="5"/>
                                        </p:tgtEl>
                                        <p:attrNameLst>
                                          <p:attrName>style.visibility</p:attrName>
                                        </p:attrNameLst>
                                      </p:cBhvr>
                                      <p:to>
                                        <p:strVal val="hidden"/>
                                      </p:to>
                                    </p:set>
                                  </p:childTnLst>
                                </p:cTn>
                              </p:par>
                              <p:par>
                                <p:cTn id="17" presetID="10" presetClass="exit" presetSubtype="0" fill="hold" nodeType="withEffect">
                                  <p:stCondLst>
                                    <p:cond delay="2000"/>
                                  </p:stCondLst>
                                  <p:childTnLst>
                                    <p:animEffect transition="out" filter="fade">
                                      <p:cBhvr>
                                        <p:cTn id="18" dur="1000"/>
                                        <p:tgtEl>
                                          <p:spTgt spid="5"/>
                                        </p:tgtEl>
                                      </p:cBhvr>
                                    </p:animEffect>
                                    <p:set>
                                      <p:cBhvr>
                                        <p:cTn id="19"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174" y="457195"/>
            <a:ext cx="9358378" cy="571504"/>
          </a:xfrm>
          <a:prstGeom prst="rect">
            <a:avLst/>
          </a:prstGeom>
          <a:solidFill>
            <a:srgbClr val="5E9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200" dirty="0" smtClean="0">
                <a:solidFill>
                  <a:schemeClr val="bg1"/>
                </a:solidFill>
                <a:latin typeface="Arial" pitchFamily="34" charset="0"/>
                <a:cs typeface="Arial" pitchFamily="34" charset="0"/>
              </a:rPr>
              <a:t>AND STATE-OF-ART MEDICAL EQUIPMENT</a:t>
            </a:r>
            <a:endParaRPr lang="id-ID" sz="2200" dirty="0">
              <a:solidFill>
                <a:schemeClr val="bg1"/>
              </a:solidFill>
              <a:latin typeface="Arial" pitchFamily="34" charset="0"/>
              <a:cs typeface="Arial" pitchFamily="34" charset="0"/>
            </a:endParaRPr>
          </a:p>
        </p:txBody>
      </p:sp>
      <p:pic>
        <p:nvPicPr>
          <p:cNvPr id="5" name="Picture 4" descr="Photo-1.jpg"/>
          <p:cNvPicPr>
            <a:picLocks noChangeAspect="1"/>
          </p:cNvPicPr>
          <p:nvPr/>
        </p:nvPicPr>
        <p:blipFill>
          <a:blip r:embed="rId2"/>
          <a:stretch>
            <a:fillRect/>
          </a:stretch>
        </p:blipFill>
        <p:spPr>
          <a:xfrm>
            <a:off x="2563016" y="1385889"/>
            <a:ext cx="7104090" cy="4972863"/>
          </a:xfrm>
          <a:prstGeom prst="rect">
            <a:avLst/>
          </a:prstGeom>
        </p:spPr>
      </p:pic>
      <p:pic>
        <p:nvPicPr>
          <p:cNvPr id="6" name="Picture 5" descr="Logo.png"/>
          <p:cNvPicPr>
            <a:picLocks noChangeAspect="1"/>
          </p:cNvPicPr>
          <p:nvPr/>
        </p:nvPicPr>
        <p:blipFill>
          <a:blip r:embed="rId3"/>
          <a:stretch>
            <a:fillRect/>
          </a:stretch>
        </p:blipFill>
        <p:spPr>
          <a:xfrm>
            <a:off x="94414" y="6215876"/>
            <a:ext cx="2218726" cy="581961"/>
          </a:xfrm>
          <a:prstGeom prst="rect">
            <a:avLst/>
          </a:prstGeom>
        </p:spPr>
      </p:pic>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1000"/>
                            </p:stCondLst>
                            <p:childTnLst>
                              <p:par>
                                <p:cTn id="13" presetID="2" presetClass="exit" presetSubtype="8" fill="hold" nodeType="afterEffect">
                                  <p:stCondLst>
                                    <p:cond delay="2000"/>
                                  </p:stCondLst>
                                  <p:childTnLst>
                                    <p:anim calcmode="lin" valueType="num">
                                      <p:cBhvr additive="base">
                                        <p:cTn id="14" dur="1000"/>
                                        <p:tgtEl>
                                          <p:spTgt spid="5"/>
                                        </p:tgtEl>
                                        <p:attrNameLst>
                                          <p:attrName>ppt_x</p:attrName>
                                        </p:attrNameLst>
                                      </p:cBhvr>
                                      <p:tavLst>
                                        <p:tav tm="0">
                                          <p:val>
                                            <p:strVal val="ppt_x"/>
                                          </p:val>
                                        </p:tav>
                                        <p:tav tm="100000">
                                          <p:val>
                                            <p:strVal val="0-ppt_w/2"/>
                                          </p:val>
                                        </p:tav>
                                      </p:tavLst>
                                    </p:anim>
                                    <p:anim calcmode="lin" valueType="num">
                                      <p:cBhvr additive="base">
                                        <p:cTn id="15" dur="1000"/>
                                        <p:tgtEl>
                                          <p:spTgt spid="5"/>
                                        </p:tgtEl>
                                        <p:attrNameLst>
                                          <p:attrName>ppt_y</p:attrName>
                                        </p:attrNameLst>
                                      </p:cBhvr>
                                      <p:tavLst>
                                        <p:tav tm="0">
                                          <p:val>
                                            <p:strVal val="ppt_y"/>
                                          </p:val>
                                        </p:tav>
                                        <p:tav tm="100000">
                                          <p:val>
                                            <p:strVal val="ppt_y"/>
                                          </p:val>
                                        </p:tav>
                                      </p:tavLst>
                                    </p:anim>
                                    <p:set>
                                      <p:cBhvr>
                                        <p:cTn id="16" dur="1" fill="hold">
                                          <p:stCondLst>
                                            <p:cond delay="999"/>
                                          </p:stCondLst>
                                        </p:cTn>
                                        <p:tgtEl>
                                          <p:spTgt spid="5"/>
                                        </p:tgtEl>
                                        <p:attrNameLst>
                                          <p:attrName>style.visibility</p:attrName>
                                        </p:attrNameLst>
                                      </p:cBhvr>
                                      <p:to>
                                        <p:strVal val="hidden"/>
                                      </p:to>
                                    </p:set>
                                  </p:childTnLst>
                                </p:cTn>
                              </p:par>
                              <p:par>
                                <p:cTn id="17" presetID="10" presetClass="exit" presetSubtype="0" fill="hold" nodeType="withEffect">
                                  <p:stCondLst>
                                    <p:cond delay="2000"/>
                                  </p:stCondLst>
                                  <p:childTnLst>
                                    <p:animEffect transition="out" filter="fade">
                                      <p:cBhvr>
                                        <p:cTn id="18" dur="1000"/>
                                        <p:tgtEl>
                                          <p:spTgt spid="5"/>
                                        </p:tgtEl>
                                      </p:cBhvr>
                                    </p:animEffect>
                                    <p:set>
                                      <p:cBhvr>
                                        <p:cTn id="19"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9553</TotalTime>
  <Words>410</Words>
  <Application>Microsoft Office PowerPoint</Application>
  <PresentationFormat>Custom</PresentationFormat>
  <Paragraphs>51</Paragraphs>
  <Slides>15</Slides>
  <Notes>1</Notes>
  <HiddenSlides>0</HiddenSlides>
  <MMClips>1</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Bibi</dc:creator>
  <cp:lastModifiedBy>Maulana Malik</cp:lastModifiedBy>
  <cp:revision>2599</cp:revision>
  <dcterms:created xsi:type="dcterms:W3CDTF">2014-10-10T01:56:21Z</dcterms:created>
  <dcterms:modified xsi:type="dcterms:W3CDTF">2014-11-03T03:21:48Z</dcterms:modified>
</cp:coreProperties>
</file>